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12"/>
  </p:notes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525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9" autoAdjust="0"/>
  </p:normalViewPr>
  <p:slideViewPr>
    <p:cSldViewPr snapToGrid="0">
      <p:cViewPr varScale="1">
        <p:scale>
          <a:sx n="75" d="100"/>
          <a:sy n="75" d="100"/>
        </p:scale>
        <p:origin x="300" y="5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32"/>
        <p:cNvGrpSpPr/>
        <p:nvPr/>
      </p:nvGrpSpPr>
      <p:grpSpPr>
        <a:xfrm>
          <a:off x="0" y="0"/>
          <a:ext cx="0" cy="0"/>
          <a:chOff x="0" y="0"/>
          <a:chExt cx="0" cy="0"/>
        </a:xfrm>
      </p:grpSpPr>
      <p:sp>
        <p:nvSpPr>
          <p:cNvPr id="33" name="Google Shape;33;n"/>
          <p:cNvSpPr txBox="1">
            <a:spLocks noGrp="1"/>
          </p:cNvSpPr>
          <p:nvPr>
            <p:ph type="hdr" idx="2"/>
          </p:nvPr>
        </p:nvSpPr>
        <p:spPr>
          <a:xfrm>
            <a:off x="0" y="0"/>
            <a:ext cx="2971800" cy="477900"/>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34" name="Google Shape;34;n"/>
          <p:cNvSpPr txBox="1">
            <a:spLocks noGrp="1"/>
          </p:cNvSpPr>
          <p:nvPr>
            <p:ph type="dt" idx="10"/>
          </p:nvPr>
        </p:nvSpPr>
        <p:spPr>
          <a:xfrm>
            <a:off x="3884613" y="0"/>
            <a:ext cx="2971800" cy="477900"/>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35" name="Google Shape;35;n"/>
          <p:cNvSpPr>
            <a:spLocks noGrp="1" noRot="1" noChangeAspect="1"/>
          </p:cNvSpPr>
          <p:nvPr>
            <p:ph type="sldImg" idx="3"/>
          </p:nvPr>
        </p:nvSpPr>
        <p:spPr>
          <a:xfrm>
            <a:off x="571500" y="1190625"/>
            <a:ext cx="5715000" cy="32148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6" name="Google Shape;36;n"/>
          <p:cNvSpPr txBox="1">
            <a:spLocks noGrp="1"/>
          </p:cNvSpPr>
          <p:nvPr>
            <p:ph type="body" idx="1"/>
          </p:nvPr>
        </p:nvSpPr>
        <p:spPr>
          <a:xfrm>
            <a:off x="685800" y="4583906"/>
            <a:ext cx="5486400" cy="375060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37" name="Google Shape;37;n"/>
          <p:cNvSpPr txBox="1">
            <a:spLocks noGrp="1"/>
          </p:cNvSpPr>
          <p:nvPr>
            <p:ph type="ftr" idx="11"/>
          </p:nvPr>
        </p:nvSpPr>
        <p:spPr>
          <a:xfrm>
            <a:off x="0" y="9047097"/>
            <a:ext cx="2971800" cy="477900"/>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38" name="Google Shape;38;n"/>
          <p:cNvSpPr txBox="1">
            <a:spLocks noGrp="1"/>
          </p:cNvSpPr>
          <p:nvPr>
            <p:ph type="sldNum" idx="12"/>
          </p:nvPr>
        </p:nvSpPr>
        <p:spPr>
          <a:xfrm>
            <a:off x="3884613" y="9047097"/>
            <a:ext cx="2971800" cy="4779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GB"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33865213"/>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9"/>
        <p:cNvGrpSpPr/>
        <p:nvPr/>
      </p:nvGrpSpPr>
      <p:grpSpPr>
        <a:xfrm>
          <a:off x="0" y="0"/>
          <a:ext cx="0" cy="0"/>
          <a:chOff x="0" y="0"/>
          <a:chExt cx="0" cy="0"/>
        </a:xfrm>
      </p:grpSpPr>
      <p:sp>
        <p:nvSpPr>
          <p:cNvPr id="130" name="Google Shape;130;p1:notes"/>
          <p:cNvSpPr txBox="1">
            <a:spLocks noGrp="1"/>
          </p:cNvSpPr>
          <p:nvPr>
            <p:ph type="body" idx="1"/>
          </p:nvPr>
        </p:nvSpPr>
        <p:spPr>
          <a:xfrm>
            <a:off x="685800" y="4583906"/>
            <a:ext cx="5486400" cy="375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31" name="Google Shape;131;p1:notes"/>
          <p:cNvSpPr>
            <a:spLocks noGrp="1" noRot="1" noChangeAspect="1"/>
          </p:cNvSpPr>
          <p:nvPr>
            <p:ph type="sldImg" idx="2"/>
          </p:nvPr>
        </p:nvSpPr>
        <p:spPr>
          <a:xfrm>
            <a:off x="571500" y="1190625"/>
            <a:ext cx="5715000" cy="3214688"/>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9"/>
        <p:cNvGrpSpPr/>
        <p:nvPr/>
      </p:nvGrpSpPr>
      <p:grpSpPr>
        <a:xfrm>
          <a:off x="0" y="0"/>
          <a:ext cx="0" cy="0"/>
          <a:chOff x="0" y="0"/>
          <a:chExt cx="0" cy="0"/>
        </a:xfrm>
      </p:grpSpPr>
      <p:sp>
        <p:nvSpPr>
          <p:cNvPr id="190" name="Google Shape;190;p10:notes"/>
          <p:cNvSpPr txBox="1">
            <a:spLocks noGrp="1"/>
          </p:cNvSpPr>
          <p:nvPr>
            <p:ph type="body" idx="1"/>
          </p:nvPr>
        </p:nvSpPr>
        <p:spPr>
          <a:xfrm>
            <a:off x="685800" y="4583906"/>
            <a:ext cx="5486400" cy="375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191" name="Google Shape;191;p10:notes"/>
          <p:cNvSpPr>
            <a:spLocks noGrp="1" noRot="1" noChangeAspect="1"/>
          </p:cNvSpPr>
          <p:nvPr>
            <p:ph type="sldImg" idx="2"/>
          </p:nvPr>
        </p:nvSpPr>
        <p:spPr>
          <a:xfrm>
            <a:off x="571500" y="1190625"/>
            <a:ext cx="5715000" cy="3214688"/>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5"/>
        <p:cNvGrpSpPr/>
        <p:nvPr/>
      </p:nvGrpSpPr>
      <p:grpSpPr>
        <a:xfrm>
          <a:off x="0" y="0"/>
          <a:ext cx="0" cy="0"/>
          <a:chOff x="0" y="0"/>
          <a:chExt cx="0" cy="0"/>
        </a:xfrm>
      </p:grpSpPr>
      <p:sp>
        <p:nvSpPr>
          <p:cNvPr id="136" name="Google Shape;136;p2:notes"/>
          <p:cNvSpPr txBox="1">
            <a:spLocks noGrp="1"/>
          </p:cNvSpPr>
          <p:nvPr>
            <p:ph type="body" idx="1"/>
          </p:nvPr>
        </p:nvSpPr>
        <p:spPr>
          <a:xfrm>
            <a:off x="685800" y="4583906"/>
            <a:ext cx="5486400" cy="375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37" name="Google Shape;137;p2:notes"/>
          <p:cNvSpPr>
            <a:spLocks noGrp="1" noRot="1" noChangeAspect="1"/>
          </p:cNvSpPr>
          <p:nvPr>
            <p:ph type="sldImg" idx="2"/>
          </p:nvPr>
        </p:nvSpPr>
        <p:spPr>
          <a:xfrm>
            <a:off x="571500" y="1190625"/>
            <a:ext cx="5715000" cy="3214688"/>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1"/>
        <p:cNvGrpSpPr/>
        <p:nvPr/>
      </p:nvGrpSpPr>
      <p:grpSpPr>
        <a:xfrm>
          <a:off x="0" y="0"/>
          <a:ext cx="0" cy="0"/>
          <a:chOff x="0" y="0"/>
          <a:chExt cx="0" cy="0"/>
        </a:xfrm>
      </p:grpSpPr>
      <p:sp>
        <p:nvSpPr>
          <p:cNvPr id="142" name="Google Shape;142;p3:notes"/>
          <p:cNvSpPr txBox="1">
            <a:spLocks noGrp="1"/>
          </p:cNvSpPr>
          <p:nvPr>
            <p:ph type="body" idx="1"/>
          </p:nvPr>
        </p:nvSpPr>
        <p:spPr>
          <a:xfrm>
            <a:off x="685800" y="4583906"/>
            <a:ext cx="5486400" cy="375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43" name="Google Shape;143;p3:notes"/>
          <p:cNvSpPr>
            <a:spLocks noGrp="1" noRot="1" noChangeAspect="1"/>
          </p:cNvSpPr>
          <p:nvPr>
            <p:ph type="sldImg" idx="2"/>
          </p:nvPr>
        </p:nvSpPr>
        <p:spPr>
          <a:xfrm>
            <a:off x="571500" y="1190625"/>
            <a:ext cx="5715000" cy="3214688"/>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7"/>
        <p:cNvGrpSpPr/>
        <p:nvPr/>
      </p:nvGrpSpPr>
      <p:grpSpPr>
        <a:xfrm>
          <a:off x="0" y="0"/>
          <a:ext cx="0" cy="0"/>
          <a:chOff x="0" y="0"/>
          <a:chExt cx="0" cy="0"/>
        </a:xfrm>
      </p:grpSpPr>
      <p:sp>
        <p:nvSpPr>
          <p:cNvPr id="148" name="Google Shape;148;p4:notes"/>
          <p:cNvSpPr txBox="1">
            <a:spLocks noGrp="1"/>
          </p:cNvSpPr>
          <p:nvPr>
            <p:ph type="body" idx="1"/>
          </p:nvPr>
        </p:nvSpPr>
        <p:spPr>
          <a:xfrm>
            <a:off x="685800" y="4583906"/>
            <a:ext cx="5486400" cy="375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149" name="Google Shape;149;p4:notes"/>
          <p:cNvSpPr>
            <a:spLocks noGrp="1" noRot="1" noChangeAspect="1"/>
          </p:cNvSpPr>
          <p:nvPr>
            <p:ph type="sldImg" idx="2"/>
          </p:nvPr>
        </p:nvSpPr>
        <p:spPr>
          <a:xfrm>
            <a:off x="571500" y="1190625"/>
            <a:ext cx="5715000" cy="3214688"/>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
        <p:cNvGrpSpPr/>
        <p:nvPr/>
      </p:nvGrpSpPr>
      <p:grpSpPr>
        <a:xfrm>
          <a:off x="0" y="0"/>
          <a:ext cx="0" cy="0"/>
          <a:chOff x="0" y="0"/>
          <a:chExt cx="0" cy="0"/>
        </a:xfrm>
      </p:grpSpPr>
      <p:sp>
        <p:nvSpPr>
          <p:cNvPr id="154" name="Google Shape;154;p5:notes"/>
          <p:cNvSpPr txBox="1">
            <a:spLocks noGrp="1"/>
          </p:cNvSpPr>
          <p:nvPr>
            <p:ph type="body" idx="1"/>
          </p:nvPr>
        </p:nvSpPr>
        <p:spPr>
          <a:xfrm>
            <a:off x="685800" y="4583906"/>
            <a:ext cx="5486400" cy="375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155" name="Google Shape;155;p5:notes"/>
          <p:cNvSpPr>
            <a:spLocks noGrp="1" noRot="1" noChangeAspect="1"/>
          </p:cNvSpPr>
          <p:nvPr>
            <p:ph type="sldImg" idx="2"/>
          </p:nvPr>
        </p:nvSpPr>
        <p:spPr>
          <a:xfrm>
            <a:off x="571500" y="1190625"/>
            <a:ext cx="5715000" cy="3214688"/>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2"/>
        <p:cNvGrpSpPr/>
        <p:nvPr/>
      </p:nvGrpSpPr>
      <p:grpSpPr>
        <a:xfrm>
          <a:off x="0" y="0"/>
          <a:ext cx="0" cy="0"/>
          <a:chOff x="0" y="0"/>
          <a:chExt cx="0" cy="0"/>
        </a:xfrm>
      </p:grpSpPr>
      <p:sp>
        <p:nvSpPr>
          <p:cNvPr id="163" name="Google Shape;163;p6:notes"/>
          <p:cNvSpPr txBox="1">
            <a:spLocks noGrp="1"/>
          </p:cNvSpPr>
          <p:nvPr>
            <p:ph type="body" idx="1"/>
          </p:nvPr>
        </p:nvSpPr>
        <p:spPr>
          <a:xfrm>
            <a:off x="685800" y="4583906"/>
            <a:ext cx="5486400" cy="375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164" name="Google Shape;164;p6:notes"/>
          <p:cNvSpPr>
            <a:spLocks noGrp="1" noRot="1" noChangeAspect="1"/>
          </p:cNvSpPr>
          <p:nvPr>
            <p:ph type="sldImg" idx="2"/>
          </p:nvPr>
        </p:nvSpPr>
        <p:spPr>
          <a:xfrm>
            <a:off x="571500" y="1190625"/>
            <a:ext cx="5715000" cy="3214688"/>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1"/>
        <p:cNvGrpSpPr/>
        <p:nvPr/>
      </p:nvGrpSpPr>
      <p:grpSpPr>
        <a:xfrm>
          <a:off x="0" y="0"/>
          <a:ext cx="0" cy="0"/>
          <a:chOff x="0" y="0"/>
          <a:chExt cx="0" cy="0"/>
        </a:xfrm>
      </p:grpSpPr>
      <p:sp>
        <p:nvSpPr>
          <p:cNvPr id="172" name="Google Shape;172;p7:notes"/>
          <p:cNvSpPr txBox="1">
            <a:spLocks noGrp="1"/>
          </p:cNvSpPr>
          <p:nvPr>
            <p:ph type="body" idx="1"/>
          </p:nvPr>
        </p:nvSpPr>
        <p:spPr>
          <a:xfrm>
            <a:off x="685800" y="4583906"/>
            <a:ext cx="5486400" cy="375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173" name="Google Shape;173;p7:notes"/>
          <p:cNvSpPr>
            <a:spLocks noGrp="1" noRot="1" noChangeAspect="1"/>
          </p:cNvSpPr>
          <p:nvPr>
            <p:ph type="sldImg" idx="2"/>
          </p:nvPr>
        </p:nvSpPr>
        <p:spPr>
          <a:xfrm>
            <a:off x="571500" y="1190625"/>
            <a:ext cx="5715000" cy="3214688"/>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7"/>
        <p:cNvGrpSpPr/>
        <p:nvPr/>
      </p:nvGrpSpPr>
      <p:grpSpPr>
        <a:xfrm>
          <a:off x="0" y="0"/>
          <a:ext cx="0" cy="0"/>
          <a:chOff x="0" y="0"/>
          <a:chExt cx="0" cy="0"/>
        </a:xfrm>
      </p:grpSpPr>
      <p:sp>
        <p:nvSpPr>
          <p:cNvPr id="178" name="Google Shape;178;p8:notes"/>
          <p:cNvSpPr txBox="1">
            <a:spLocks noGrp="1"/>
          </p:cNvSpPr>
          <p:nvPr>
            <p:ph type="body" idx="1"/>
          </p:nvPr>
        </p:nvSpPr>
        <p:spPr>
          <a:xfrm>
            <a:off x="685800" y="4583906"/>
            <a:ext cx="5486400" cy="375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179" name="Google Shape;179;p8:notes"/>
          <p:cNvSpPr>
            <a:spLocks noGrp="1" noRot="1" noChangeAspect="1"/>
          </p:cNvSpPr>
          <p:nvPr>
            <p:ph type="sldImg" idx="2"/>
          </p:nvPr>
        </p:nvSpPr>
        <p:spPr>
          <a:xfrm>
            <a:off x="571500" y="1190625"/>
            <a:ext cx="5715000" cy="3214688"/>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3"/>
        <p:cNvGrpSpPr/>
        <p:nvPr/>
      </p:nvGrpSpPr>
      <p:grpSpPr>
        <a:xfrm>
          <a:off x="0" y="0"/>
          <a:ext cx="0" cy="0"/>
          <a:chOff x="0" y="0"/>
          <a:chExt cx="0" cy="0"/>
        </a:xfrm>
      </p:grpSpPr>
      <p:sp>
        <p:nvSpPr>
          <p:cNvPr id="184" name="Google Shape;184;p9:notes"/>
          <p:cNvSpPr txBox="1">
            <a:spLocks noGrp="1"/>
          </p:cNvSpPr>
          <p:nvPr>
            <p:ph type="body" idx="1"/>
          </p:nvPr>
        </p:nvSpPr>
        <p:spPr>
          <a:xfrm>
            <a:off x="685800" y="4583906"/>
            <a:ext cx="5486400" cy="375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185" name="Google Shape;185;p9:notes"/>
          <p:cNvSpPr>
            <a:spLocks noGrp="1" noRot="1" noChangeAspect="1"/>
          </p:cNvSpPr>
          <p:nvPr>
            <p:ph type="sldImg" idx="2"/>
          </p:nvPr>
        </p:nvSpPr>
        <p:spPr>
          <a:xfrm>
            <a:off x="571500" y="1190625"/>
            <a:ext cx="5715000" cy="3214688"/>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image" Target="../media/image3.png"/><Relationship Id="rId1" Type="http://schemas.openxmlformats.org/officeDocument/2006/relationships/slideMaster" Target="../slideMasters/slideMaster1.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Szakaszfejléc">
  <p:cSld name="Szakaszfejléc">
    <p:spTree>
      <p:nvGrpSpPr>
        <p:cNvPr id="1" name="Shape 45"/>
        <p:cNvGrpSpPr/>
        <p:nvPr/>
      </p:nvGrpSpPr>
      <p:grpSpPr>
        <a:xfrm>
          <a:off x="0" y="0"/>
          <a:ext cx="0" cy="0"/>
          <a:chOff x="0" y="0"/>
          <a:chExt cx="0" cy="0"/>
        </a:xfrm>
      </p:grpSpPr>
      <p:sp>
        <p:nvSpPr>
          <p:cNvPr id="46" name="Google Shape;46;p2"/>
          <p:cNvSpPr/>
          <p:nvPr/>
        </p:nvSpPr>
        <p:spPr>
          <a:xfrm>
            <a:off x="0" y="0"/>
            <a:ext cx="12192000" cy="4114800"/>
          </a:xfrm>
          <a:prstGeom prst="rect">
            <a:avLst/>
          </a:prstGeom>
          <a:solidFill>
            <a:schemeClr val="accen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dirty="0">
              <a:solidFill>
                <a:schemeClr val="lt1"/>
              </a:solidFill>
              <a:latin typeface="Merriweather"/>
              <a:ea typeface="Merriweather"/>
              <a:cs typeface="Merriweather"/>
              <a:sym typeface="Merriweather"/>
            </a:endParaRPr>
          </a:p>
        </p:txBody>
      </p:sp>
      <p:sp>
        <p:nvSpPr>
          <p:cNvPr id="47" name="Google Shape;47;p2"/>
          <p:cNvSpPr txBox="1">
            <a:spLocks noGrp="1"/>
          </p:cNvSpPr>
          <p:nvPr>
            <p:ph type="title"/>
          </p:nvPr>
        </p:nvSpPr>
        <p:spPr>
          <a:xfrm>
            <a:off x="838199" y="483015"/>
            <a:ext cx="10515600" cy="2783100"/>
          </a:xfrm>
          <a:prstGeom prst="rect">
            <a:avLst/>
          </a:prstGeom>
          <a:noFill/>
          <a:ln>
            <a:noFill/>
          </a:ln>
        </p:spPr>
        <p:txBody>
          <a:bodyPr spcFirstLastPara="1" wrap="square" lIns="91425" tIns="45700" rIns="91425" bIns="45700" anchor="b" anchorCtr="0">
            <a:normAutofit/>
          </a:bodyPr>
          <a:lstStyle>
            <a:lvl1pPr lvl="0" algn="l" rtl="0">
              <a:lnSpc>
                <a:spcPct val="90000"/>
              </a:lnSpc>
              <a:spcBef>
                <a:spcPts val="0"/>
              </a:spcBef>
              <a:spcAft>
                <a:spcPts val="0"/>
              </a:spcAft>
              <a:buClr>
                <a:schemeClr val="lt1"/>
              </a:buClr>
              <a:buSzPts val="6000"/>
              <a:buFont typeface="Barlow Condensed"/>
              <a:buNone/>
              <a:defRPr sz="6000">
                <a:solidFill>
                  <a:schemeClr val="lt1"/>
                </a:solidFill>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48" name="Google Shape;48;p2"/>
          <p:cNvSpPr/>
          <p:nvPr/>
        </p:nvSpPr>
        <p:spPr>
          <a:xfrm>
            <a:off x="2923673" y="3575915"/>
            <a:ext cx="8478300" cy="19827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dirty="0">
              <a:solidFill>
                <a:schemeClr val="lt1"/>
              </a:solidFill>
              <a:latin typeface="Merriweather"/>
              <a:ea typeface="Merriweather"/>
              <a:cs typeface="Merriweather"/>
              <a:sym typeface="Merriweather"/>
            </a:endParaRPr>
          </a:p>
        </p:txBody>
      </p:sp>
      <p:sp>
        <p:nvSpPr>
          <p:cNvPr id="49" name="Google Shape;49;p2"/>
          <p:cNvSpPr/>
          <p:nvPr/>
        </p:nvSpPr>
        <p:spPr>
          <a:xfrm>
            <a:off x="3148263" y="3789083"/>
            <a:ext cx="4034700" cy="325800"/>
          </a:xfrm>
          <a:prstGeom prst="rect">
            <a:avLst/>
          </a:prstGeom>
          <a:solidFill>
            <a:schemeClr val="accent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dirty="0">
              <a:solidFill>
                <a:schemeClr val="lt1"/>
              </a:solidFill>
              <a:latin typeface="Merriweather"/>
              <a:ea typeface="Merriweather"/>
              <a:cs typeface="Merriweather"/>
              <a:sym typeface="Merriweather"/>
            </a:endParaRPr>
          </a:p>
        </p:txBody>
      </p:sp>
      <p:sp>
        <p:nvSpPr>
          <p:cNvPr id="50" name="Google Shape;50;p2"/>
          <p:cNvSpPr txBox="1">
            <a:spLocks noGrp="1"/>
          </p:cNvSpPr>
          <p:nvPr>
            <p:ph type="body" idx="1"/>
          </p:nvPr>
        </p:nvSpPr>
        <p:spPr>
          <a:xfrm>
            <a:off x="3172327" y="3789083"/>
            <a:ext cx="7992900" cy="325800"/>
          </a:xfrm>
          <a:prstGeom prst="rect">
            <a:avLst/>
          </a:prstGeom>
          <a:noFill/>
          <a:ln>
            <a:noFill/>
          </a:ln>
        </p:spPr>
        <p:txBody>
          <a:bodyPr spcFirstLastPara="1" wrap="square" lIns="91425" tIns="45700" rIns="91425" bIns="45700" anchor="t" anchorCtr="0">
            <a:noAutofit/>
          </a:bodyPr>
          <a:lstStyle>
            <a:lvl1pPr marL="457200" lvl="0" indent="-228600" algn="l" rtl="0">
              <a:lnSpc>
                <a:spcPct val="110000"/>
              </a:lnSpc>
              <a:spcBef>
                <a:spcPts val="1000"/>
              </a:spcBef>
              <a:spcAft>
                <a:spcPts val="0"/>
              </a:spcAft>
              <a:buSzPts val="1600"/>
              <a:buNone/>
              <a:defRPr sz="1600">
                <a:solidFill>
                  <a:schemeClr val="lt1"/>
                </a:solidFill>
              </a:defRPr>
            </a:lvl1pPr>
            <a:lvl2pPr marL="914400" lvl="1" indent="-228600" algn="l" rtl="0">
              <a:lnSpc>
                <a:spcPct val="110000"/>
              </a:lnSpc>
              <a:spcBef>
                <a:spcPts val="500"/>
              </a:spcBef>
              <a:spcAft>
                <a:spcPts val="0"/>
              </a:spcAft>
              <a:buSzPts val="2000"/>
              <a:buNone/>
              <a:defRPr sz="2000">
                <a:solidFill>
                  <a:srgbClr val="888888"/>
                </a:solidFill>
              </a:defRPr>
            </a:lvl2pPr>
            <a:lvl3pPr marL="1371600" lvl="2" indent="-228600" algn="l" rtl="0">
              <a:lnSpc>
                <a:spcPct val="110000"/>
              </a:lnSpc>
              <a:spcBef>
                <a:spcPts val="500"/>
              </a:spcBef>
              <a:spcAft>
                <a:spcPts val="0"/>
              </a:spcAft>
              <a:buSzPts val="1800"/>
              <a:buNone/>
              <a:defRPr sz="1800">
                <a:solidFill>
                  <a:srgbClr val="888888"/>
                </a:solidFill>
              </a:defRPr>
            </a:lvl3pPr>
            <a:lvl4pPr marL="1828800" lvl="3" indent="-228600" algn="l" rtl="0">
              <a:lnSpc>
                <a:spcPct val="110000"/>
              </a:lnSpc>
              <a:spcBef>
                <a:spcPts val="500"/>
              </a:spcBef>
              <a:spcAft>
                <a:spcPts val="0"/>
              </a:spcAft>
              <a:buSzPts val="1600"/>
              <a:buNone/>
              <a:defRPr sz="1600">
                <a:solidFill>
                  <a:srgbClr val="888888"/>
                </a:solidFill>
              </a:defRPr>
            </a:lvl4pPr>
            <a:lvl5pPr marL="2286000" lvl="4" indent="-228600" algn="l" rtl="0">
              <a:lnSpc>
                <a:spcPct val="110000"/>
              </a:lnSpc>
              <a:spcBef>
                <a:spcPts val="500"/>
              </a:spcBef>
              <a:spcAft>
                <a:spcPts val="0"/>
              </a:spcAft>
              <a:buSzPts val="1600"/>
              <a:buNone/>
              <a:defRPr sz="1600">
                <a:solidFill>
                  <a:srgbClr val="888888"/>
                </a:solidFill>
              </a:defRPr>
            </a:lvl5pPr>
            <a:lvl6pPr marL="2743200" lvl="5" indent="-228600" algn="l" rtl="0">
              <a:lnSpc>
                <a:spcPct val="90000"/>
              </a:lnSpc>
              <a:spcBef>
                <a:spcPts val="500"/>
              </a:spcBef>
              <a:spcAft>
                <a:spcPts val="0"/>
              </a:spcAft>
              <a:buClr>
                <a:srgbClr val="888888"/>
              </a:buClr>
              <a:buSzPts val="1600"/>
              <a:buNone/>
              <a:defRPr sz="1600">
                <a:solidFill>
                  <a:srgbClr val="888888"/>
                </a:solidFill>
              </a:defRPr>
            </a:lvl6pPr>
            <a:lvl7pPr marL="3200400" lvl="6" indent="-228600" algn="l" rtl="0">
              <a:lnSpc>
                <a:spcPct val="90000"/>
              </a:lnSpc>
              <a:spcBef>
                <a:spcPts val="500"/>
              </a:spcBef>
              <a:spcAft>
                <a:spcPts val="0"/>
              </a:spcAft>
              <a:buClr>
                <a:srgbClr val="888888"/>
              </a:buClr>
              <a:buSzPts val="1600"/>
              <a:buNone/>
              <a:defRPr sz="1600">
                <a:solidFill>
                  <a:srgbClr val="888888"/>
                </a:solidFill>
              </a:defRPr>
            </a:lvl7pPr>
            <a:lvl8pPr marL="3657600" lvl="7" indent="-228600" algn="l" rtl="0">
              <a:lnSpc>
                <a:spcPct val="90000"/>
              </a:lnSpc>
              <a:spcBef>
                <a:spcPts val="500"/>
              </a:spcBef>
              <a:spcAft>
                <a:spcPts val="0"/>
              </a:spcAft>
              <a:buClr>
                <a:srgbClr val="888888"/>
              </a:buClr>
              <a:buSzPts val="1600"/>
              <a:buNone/>
              <a:defRPr sz="1600">
                <a:solidFill>
                  <a:srgbClr val="888888"/>
                </a:solidFill>
              </a:defRPr>
            </a:lvl8pPr>
            <a:lvl9pPr marL="4114800" lvl="8" indent="-228600" algn="l" rtl="0">
              <a:lnSpc>
                <a:spcPct val="90000"/>
              </a:lnSpc>
              <a:spcBef>
                <a:spcPts val="500"/>
              </a:spcBef>
              <a:spcAft>
                <a:spcPts val="0"/>
              </a:spcAft>
              <a:buClr>
                <a:srgbClr val="888888"/>
              </a:buClr>
              <a:buSzPts val="1600"/>
              <a:buNone/>
              <a:defRPr sz="1600">
                <a:solidFill>
                  <a:srgbClr val="888888"/>
                </a:solidFill>
              </a:defRPr>
            </a:lvl9pPr>
          </a:lstStyle>
          <a:p>
            <a:endParaRPr/>
          </a:p>
        </p:txBody>
      </p:sp>
      <p:sp>
        <p:nvSpPr>
          <p:cNvPr id="51" name="Google Shape;51;p2"/>
          <p:cNvSpPr txBox="1">
            <a:spLocks noGrp="1"/>
          </p:cNvSpPr>
          <p:nvPr>
            <p:ph type="body" idx="2"/>
          </p:nvPr>
        </p:nvSpPr>
        <p:spPr>
          <a:xfrm>
            <a:off x="3172327" y="4261808"/>
            <a:ext cx="7992900" cy="1176600"/>
          </a:xfrm>
          <a:prstGeom prst="rect">
            <a:avLst/>
          </a:prstGeom>
          <a:noFill/>
          <a:ln>
            <a:noFill/>
          </a:ln>
        </p:spPr>
        <p:txBody>
          <a:bodyPr spcFirstLastPara="1" wrap="square" lIns="91425" tIns="45700" rIns="91425" bIns="45700" anchor="t" anchorCtr="0">
            <a:normAutofit/>
          </a:bodyPr>
          <a:lstStyle>
            <a:lvl1pPr marL="457200" lvl="0" indent="-228600" algn="l" rtl="0">
              <a:lnSpc>
                <a:spcPct val="110000"/>
              </a:lnSpc>
              <a:spcBef>
                <a:spcPts val="1000"/>
              </a:spcBef>
              <a:spcAft>
                <a:spcPts val="0"/>
              </a:spcAft>
              <a:buSzPts val="2400"/>
              <a:buNone/>
              <a:defRPr sz="2400">
                <a:solidFill>
                  <a:srgbClr val="888888"/>
                </a:solidFill>
              </a:defRPr>
            </a:lvl1pPr>
            <a:lvl2pPr marL="914400" lvl="1" indent="-228600" algn="l" rtl="0">
              <a:lnSpc>
                <a:spcPct val="110000"/>
              </a:lnSpc>
              <a:spcBef>
                <a:spcPts val="500"/>
              </a:spcBef>
              <a:spcAft>
                <a:spcPts val="0"/>
              </a:spcAft>
              <a:buSzPts val="2000"/>
              <a:buNone/>
              <a:defRPr sz="2000">
                <a:solidFill>
                  <a:srgbClr val="888888"/>
                </a:solidFill>
              </a:defRPr>
            </a:lvl2pPr>
            <a:lvl3pPr marL="1371600" lvl="2" indent="-228600" algn="l" rtl="0">
              <a:lnSpc>
                <a:spcPct val="110000"/>
              </a:lnSpc>
              <a:spcBef>
                <a:spcPts val="500"/>
              </a:spcBef>
              <a:spcAft>
                <a:spcPts val="0"/>
              </a:spcAft>
              <a:buSzPts val="1800"/>
              <a:buNone/>
              <a:defRPr sz="1800">
                <a:solidFill>
                  <a:srgbClr val="888888"/>
                </a:solidFill>
              </a:defRPr>
            </a:lvl3pPr>
            <a:lvl4pPr marL="1828800" lvl="3" indent="-228600" algn="l" rtl="0">
              <a:lnSpc>
                <a:spcPct val="110000"/>
              </a:lnSpc>
              <a:spcBef>
                <a:spcPts val="500"/>
              </a:spcBef>
              <a:spcAft>
                <a:spcPts val="0"/>
              </a:spcAft>
              <a:buSzPts val="1600"/>
              <a:buNone/>
              <a:defRPr sz="1600">
                <a:solidFill>
                  <a:srgbClr val="888888"/>
                </a:solidFill>
              </a:defRPr>
            </a:lvl4pPr>
            <a:lvl5pPr marL="2286000" lvl="4" indent="-228600" algn="l" rtl="0">
              <a:lnSpc>
                <a:spcPct val="110000"/>
              </a:lnSpc>
              <a:spcBef>
                <a:spcPts val="500"/>
              </a:spcBef>
              <a:spcAft>
                <a:spcPts val="0"/>
              </a:spcAft>
              <a:buSzPts val="1600"/>
              <a:buNone/>
              <a:defRPr sz="1600">
                <a:solidFill>
                  <a:srgbClr val="888888"/>
                </a:solidFill>
              </a:defRPr>
            </a:lvl5pPr>
            <a:lvl6pPr marL="2743200" lvl="5" indent="-228600" algn="l" rtl="0">
              <a:lnSpc>
                <a:spcPct val="90000"/>
              </a:lnSpc>
              <a:spcBef>
                <a:spcPts val="500"/>
              </a:spcBef>
              <a:spcAft>
                <a:spcPts val="0"/>
              </a:spcAft>
              <a:buClr>
                <a:srgbClr val="888888"/>
              </a:buClr>
              <a:buSzPts val="1600"/>
              <a:buNone/>
              <a:defRPr sz="1600">
                <a:solidFill>
                  <a:srgbClr val="888888"/>
                </a:solidFill>
              </a:defRPr>
            </a:lvl6pPr>
            <a:lvl7pPr marL="3200400" lvl="6" indent="-228600" algn="l" rtl="0">
              <a:lnSpc>
                <a:spcPct val="90000"/>
              </a:lnSpc>
              <a:spcBef>
                <a:spcPts val="500"/>
              </a:spcBef>
              <a:spcAft>
                <a:spcPts val="0"/>
              </a:spcAft>
              <a:buClr>
                <a:srgbClr val="888888"/>
              </a:buClr>
              <a:buSzPts val="1600"/>
              <a:buNone/>
              <a:defRPr sz="1600">
                <a:solidFill>
                  <a:srgbClr val="888888"/>
                </a:solidFill>
              </a:defRPr>
            </a:lvl7pPr>
            <a:lvl8pPr marL="3657600" lvl="7" indent="-228600" algn="l" rtl="0">
              <a:lnSpc>
                <a:spcPct val="90000"/>
              </a:lnSpc>
              <a:spcBef>
                <a:spcPts val="500"/>
              </a:spcBef>
              <a:spcAft>
                <a:spcPts val="0"/>
              </a:spcAft>
              <a:buClr>
                <a:srgbClr val="888888"/>
              </a:buClr>
              <a:buSzPts val="1600"/>
              <a:buNone/>
              <a:defRPr sz="1600">
                <a:solidFill>
                  <a:srgbClr val="888888"/>
                </a:solidFill>
              </a:defRPr>
            </a:lvl8pPr>
            <a:lvl9pPr marL="4114800" lvl="8" indent="-228600" algn="l" rtl="0">
              <a:lnSpc>
                <a:spcPct val="90000"/>
              </a:lnSpc>
              <a:spcBef>
                <a:spcPts val="500"/>
              </a:spcBef>
              <a:spcAft>
                <a:spcPts val="0"/>
              </a:spcAft>
              <a:buClr>
                <a:srgbClr val="888888"/>
              </a:buClr>
              <a:buSzPts val="1600"/>
              <a:buNone/>
              <a:defRPr sz="1600">
                <a:solidFill>
                  <a:srgbClr val="888888"/>
                </a:solidFill>
              </a:defRPr>
            </a:lvl9pPr>
          </a:lstStyle>
          <a:p>
            <a:endParaRPr/>
          </a:p>
        </p:txBody>
      </p:sp>
      <p:pic>
        <p:nvPicPr>
          <p:cNvPr id="52" name="Google Shape;52;p2"/>
          <p:cNvPicPr preferRelativeResize="0"/>
          <p:nvPr/>
        </p:nvPicPr>
        <p:blipFill rotWithShape="1">
          <a:blip r:embed="rId2">
            <a:alphaModFix/>
          </a:blip>
          <a:srcRect/>
          <a:stretch/>
        </p:blipFill>
        <p:spPr>
          <a:xfrm>
            <a:off x="182880" y="5921277"/>
            <a:ext cx="9268328" cy="584031"/>
          </a:xfrm>
          <a:prstGeom prst="rect">
            <a:avLst/>
          </a:prstGeom>
          <a:noFill/>
          <a:ln>
            <a:noFill/>
          </a:ln>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artalomrész képaláírással" type="objTx">
  <p:cSld name="OBJECT_WITH_CAPTION_TEXT">
    <p:spTree>
      <p:nvGrpSpPr>
        <p:cNvPr id="1" name="Shape 117"/>
        <p:cNvGrpSpPr/>
        <p:nvPr/>
      </p:nvGrpSpPr>
      <p:grpSpPr>
        <a:xfrm>
          <a:off x="0" y="0"/>
          <a:ext cx="0" cy="0"/>
          <a:chOff x="0" y="0"/>
          <a:chExt cx="0" cy="0"/>
        </a:xfrm>
      </p:grpSpPr>
      <p:sp>
        <p:nvSpPr>
          <p:cNvPr id="118" name="Google Shape;118;p11"/>
          <p:cNvSpPr/>
          <p:nvPr/>
        </p:nvSpPr>
        <p:spPr>
          <a:xfrm>
            <a:off x="0" y="0"/>
            <a:ext cx="12192000" cy="18942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Merriweather"/>
              <a:ea typeface="Merriweather"/>
              <a:cs typeface="Merriweather"/>
              <a:sym typeface="Merriweather"/>
            </a:endParaRPr>
          </a:p>
        </p:txBody>
      </p:sp>
      <p:sp>
        <p:nvSpPr>
          <p:cNvPr id="119" name="Google Shape;119;p11"/>
          <p:cNvSpPr/>
          <p:nvPr/>
        </p:nvSpPr>
        <p:spPr>
          <a:xfrm>
            <a:off x="836612" y="457200"/>
            <a:ext cx="3935400" cy="5053200"/>
          </a:xfrm>
          <a:prstGeom prst="rect">
            <a:avLst/>
          </a:prstGeom>
          <a:solidFill>
            <a:schemeClr val="accent5"/>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Merriweather"/>
              <a:ea typeface="Merriweather"/>
              <a:cs typeface="Merriweather"/>
              <a:sym typeface="Merriweather"/>
            </a:endParaRPr>
          </a:p>
        </p:txBody>
      </p:sp>
      <p:sp>
        <p:nvSpPr>
          <p:cNvPr id="120" name="Google Shape;120;p11"/>
          <p:cNvSpPr txBox="1">
            <a:spLocks noGrp="1"/>
          </p:cNvSpPr>
          <p:nvPr>
            <p:ph type="title"/>
          </p:nvPr>
        </p:nvSpPr>
        <p:spPr>
          <a:xfrm>
            <a:off x="836612" y="457200"/>
            <a:ext cx="3935400" cy="1600200"/>
          </a:xfrm>
          <a:prstGeom prst="rect">
            <a:avLst/>
          </a:prstGeom>
          <a:noFill/>
          <a:ln>
            <a:noFill/>
          </a:ln>
        </p:spPr>
        <p:txBody>
          <a:bodyPr spcFirstLastPara="1" wrap="square" lIns="91425" tIns="45700" rIns="91425" bIns="45700" anchor="b" anchorCtr="0">
            <a:normAutofit/>
          </a:bodyPr>
          <a:lstStyle>
            <a:lvl1pPr lvl="0" algn="l" rtl="0">
              <a:lnSpc>
                <a:spcPct val="90000"/>
              </a:lnSpc>
              <a:spcBef>
                <a:spcPts val="0"/>
              </a:spcBef>
              <a:spcAft>
                <a:spcPts val="0"/>
              </a:spcAft>
              <a:buClr>
                <a:schemeClr val="lt1"/>
              </a:buClr>
              <a:buSzPts val="3200"/>
              <a:buFont typeface="Barlow Condensed"/>
              <a:buNone/>
              <a:defRPr sz="3200">
                <a:solidFill>
                  <a:schemeClr val="lt1"/>
                </a:solidFill>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121" name="Google Shape;121;p11"/>
          <p:cNvSpPr txBox="1">
            <a:spLocks noGrp="1"/>
          </p:cNvSpPr>
          <p:nvPr>
            <p:ph type="body" idx="1"/>
          </p:nvPr>
        </p:nvSpPr>
        <p:spPr>
          <a:xfrm>
            <a:off x="5183188" y="987426"/>
            <a:ext cx="6172200" cy="4523100"/>
          </a:xfrm>
          <a:prstGeom prst="rect">
            <a:avLst/>
          </a:prstGeom>
          <a:noFill/>
          <a:ln>
            <a:noFill/>
          </a:ln>
        </p:spPr>
        <p:txBody>
          <a:bodyPr spcFirstLastPara="1" wrap="square" lIns="91425" tIns="45700" rIns="91425" bIns="45700" anchor="t" anchorCtr="0">
            <a:normAutofit/>
          </a:bodyPr>
          <a:lstStyle>
            <a:lvl1pPr marL="457200" lvl="0" indent="-355600" algn="l" rtl="0">
              <a:lnSpc>
                <a:spcPct val="110000"/>
              </a:lnSpc>
              <a:spcBef>
                <a:spcPts val="1000"/>
              </a:spcBef>
              <a:spcAft>
                <a:spcPts val="0"/>
              </a:spcAft>
              <a:buSzPts val="2000"/>
              <a:buChar char="•"/>
              <a:defRPr sz="2000"/>
            </a:lvl1pPr>
            <a:lvl2pPr marL="914400" lvl="1" indent="-355600" algn="l" rtl="0">
              <a:lnSpc>
                <a:spcPct val="110000"/>
              </a:lnSpc>
              <a:spcBef>
                <a:spcPts val="500"/>
              </a:spcBef>
              <a:spcAft>
                <a:spcPts val="0"/>
              </a:spcAft>
              <a:buSzPts val="2000"/>
              <a:buChar char="•"/>
              <a:defRPr sz="2000"/>
            </a:lvl2pPr>
            <a:lvl3pPr marL="1371600" lvl="2" indent="-355600" algn="l" rtl="0">
              <a:lnSpc>
                <a:spcPct val="110000"/>
              </a:lnSpc>
              <a:spcBef>
                <a:spcPts val="500"/>
              </a:spcBef>
              <a:spcAft>
                <a:spcPts val="0"/>
              </a:spcAft>
              <a:buSzPts val="2000"/>
              <a:buChar char="•"/>
              <a:defRPr sz="2000"/>
            </a:lvl3pPr>
            <a:lvl4pPr marL="1828800" lvl="3" indent="-355600" algn="l" rtl="0">
              <a:lnSpc>
                <a:spcPct val="110000"/>
              </a:lnSpc>
              <a:spcBef>
                <a:spcPts val="500"/>
              </a:spcBef>
              <a:spcAft>
                <a:spcPts val="0"/>
              </a:spcAft>
              <a:buSzPts val="2000"/>
              <a:buChar char="•"/>
              <a:defRPr sz="2000"/>
            </a:lvl4pPr>
            <a:lvl5pPr marL="2286000" lvl="4" indent="-355600" algn="l" rtl="0">
              <a:lnSpc>
                <a:spcPct val="110000"/>
              </a:lnSpc>
              <a:spcBef>
                <a:spcPts val="500"/>
              </a:spcBef>
              <a:spcAft>
                <a:spcPts val="0"/>
              </a:spcAft>
              <a:buSzPts val="2000"/>
              <a:buChar char="•"/>
              <a:defRPr sz="2000"/>
            </a:lvl5pPr>
            <a:lvl6pPr marL="2743200" lvl="5" indent="-355600" algn="l" rtl="0">
              <a:lnSpc>
                <a:spcPct val="90000"/>
              </a:lnSpc>
              <a:spcBef>
                <a:spcPts val="500"/>
              </a:spcBef>
              <a:spcAft>
                <a:spcPts val="0"/>
              </a:spcAft>
              <a:buClr>
                <a:schemeClr val="dk1"/>
              </a:buClr>
              <a:buSzPts val="2000"/>
              <a:buChar char="•"/>
              <a:defRPr sz="2000"/>
            </a:lvl6pPr>
            <a:lvl7pPr marL="3200400" lvl="6" indent="-355600" algn="l" rtl="0">
              <a:lnSpc>
                <a:spcPct val="90000"/>
              </a:lnSpc>
              <a:spcBef>
                <a:spcPts val="500"/>
              </a:spcBef>
              <a:spcAft>
                <a:spcPts val="0"/>
              </a:spcAft>
              <a:buClr>
                <a:schemeClr val="dk1"/>
              </a:buClr>
              <a:buSzPts val="2000"/>
              <a:buChar char="•"/>
              <a:defRPr sz="2000"/>
            </a:lvl7pPr>
            <a:lvl8pPr marL="3657600" lvl="7" indent="-355600" algn="l" rtl="0">
              <a:lnSpc>
                <a:spcPct val="90000"/>
              </a:lnSpc>
              <a:spcBef>
                <a:spcPts val="500"/>
              </a:spcBef>
              <a:spcAft>
                <a:spcPts val="0"/>
              </a:spcAft>
              <a:buClr>
                <a:schemeClr val="dk1"/>
              </a:buClr>
              <a:buSzPts val="2000"/>
              <a:buChar char="•"/>
              <a:defRPr sz="2000"/>
            </a:lvl8pPr>
            <a:lvl9pPr marL="4114800" lvl="8" indent="-355600" algn="l" rtl="0">
              <a:lnSpc>
                <a:spcPct val="90000"/>
              </a:lnSpc>
              <a:spcBef>
                <a:spcPts val="500"/>
              </a:spcBef>
              <a:spcAft>
                <a:spcPts val="0"/>
              </a:spcAft>
              <a:buClr>
                <a:schemeClr val="dk1"/>
              </a:buClr>
              <a:buSzPts val="2000"/>
              <a:buChar char="•"/>
              <a:defRPr sz="2000"/>
            </a:lvl9pPr>
          </a:lstStyle>
          <a:p>
            <a:endParaRPr/>
          </a:p>
        </p:txBody>
      </p:sp>
      <p:sp>
        <p:nvSpPr>
          <p:cNvPr id="122" name="Google Shape;122;p11"/>
          <p:cNvSpPr txBox="1">
            <a:spLocks noGrp="1"/>
          </p:cNvSpPr>
          <p:nvPr>
            <p:ph type="body" idx="2"/>
          </p:nvPr>
        </p:nvSpPr>
        <p:spPr>
          <a:xfrm>
            <a:off x="836612" y="2201779"/>
            <a:ext cx="3935400" cy="3308700"/>
          </a:xfrm>
          <a:prstGeom prst="rect">
            <a:avLst/>
          </a:prstGeom>
          <a:noFill/>
          <a:ln>
            <a:noFill/>
          </a:ln>
        </p:spPr>
        <p:txBody>
          <a:bodyPr spcFirstLastPara="1" wrap="square" lIns="91425" tIns="45700" rIns="91425" bIns="45700" anchor="t" anchorCtr="0">
            <a:normAutofit/>
          </a:bodyPr>
          <a:lstStyle>
            <a:lvl1pPr marL="457200" lvl="0" indent="-228600" algn="l" rtl="0">
              <a:lnSpc>
                <a:spcPct val="110000"/>
              </a:lnSpc>
              <a:spcBef>
                <a:spcPts val="1000"/>
              </a:spcBef>
              <a:spcAft>
                <a:spcPts val="0"/>
              </a:spcAft>
              <a:buSzPts val="1600"/>
              <a:buNone/>
              <a:defRPr sz="1600">
                <a:solidFill>
                  <a:schemeClr val="lt1"/>
                </a:solidFill>
              </a:defRPr>
            </a:lvl1pPr>
            <a:lvl2pPr marL="914400" lvl="1" indent="-228600" algn="l" rtl="0">
              <a:lnSpc>
                <a:spcPct val="110000"/>
              </a:lnSpc>
              <a:spcBef>
                <a:spcPts val="500"/>
              </a:spcBef>
              <a:spcAft>
                <a:spcPts val="0"/>
              </a:spcAft>
              <a:buSzPts val="1400"/>
              <a:buNone/>
              <a:defRPr sz="1400"/>
            </a:lvl2pPr>
            <a:lvl3pPr marL="1371600" lvl="2" indent="-228600" algn="l" rtl="0">
              <a:lnSpc>
                <a:spcPct val="110000"/>
              </a:lnSpc>
              <a:spcBef>
                <a:spcPts val="500"/>
              </a:spcBef>
              <a:spcAft>
                <a:spcPts val="0"/>
              </a:spcAft>
              <a:buSzPts val="1200"/>
              <a:buNone/>
              <a:defRPr sz="1200"/>
            </a:lvl3pPr>
            <a:lvl4pPr marL="1828800" lvl="3" indent="-228600" algn="l" rtl="0">
              <a:lnSpc>
                <a:spcPct val="110000"/>
              </a:lnSpc>
              <a:spcBef>
                <a:spcPts val="500"/>
              </a:spcBef>
              <a:spcAft>
                <a:spcPts val="0"/>
              </a:spcAft>
              <a:buSzPts val="1000"/>
              <a:buNone/>
              <a:defRPr sz="1000"/>
            </a:lvl4pPr>
            <a:lvl5pPr marL="2286000" lvl="4" indent="-228600" algn="l" rtl="0">
              <a:lnSpc>
                <a:spcPct val="110000"/>
              </a:lnSpc>
              <a:spcBef>
                <a:spcPts val="500"/>
              </a:spcBef>
              <a:spcAft>
                <a:spcPts val="0"/>
              </a:spcAft>
              <a:buSzPts val="1000"/>
              <a:buNone/>
              <a:defRPr sz="1000"/>
            </a:lvl5pPr>
            <a:lvl6pPr marL="2743200" lvl="5" indent="-228600" algn="l" rtl="0">
              <a:lnSpc>
                <a:spcPct val="90000"/>
              </a:lnSpc>
              <a:spcBef>
                <a:spcPts val="500"/>
              </a:spcBef>
              <a:spcAft>
                <a:spcPts val="0"/>
              </a:spcAft>
              <a:buClr>
                <a:schemeClr val="dk1"/>
              </a:buClr>
              <a:buSzPts val="1000"/>
              <a:buNone/>
              <a:defRPr sz="1000"/>
            </a:lvl6pPr>
            <a:lvl7pPr marL="3200400" lvl="6" indent="-228600" algn="l" rtl="0">
              <a:lnSpc>
                <a:spcPct val="90000"/>
              </a:lnSpc>
              <a:spcBef>
                <a:spcPts val="500"/>
              </a:spcBef>
              <a:spcAft>
                <a:spcPts val="0"/>
              </a:spcAft>
              <a:buClr>
                <a:schemeClr val="dk1"/>
              </a:buClr>
              <a:buSzPts val="1000"/>
              <a:buNone/>
              <a:defRPr sz="1000"/>
            </a:lvl7pPr>
            <a:lvl8pPr marL="3657600" lvl="7" indent="-228600" algn="l" rtl="0">
              <a:lnSpc>
                <a:spcPct val="90000"/>
              </a:lnSpc>
              <a:spcBef>
                <a:spcPts val="500"/>
              </a:spcBef>
              <a:spcAft>
                <a:spcPts val="0"/>
              </a:spcAft>
              <a:buClr>
                <a:schemeClr val="dk1"/>
              </a:buClr>
              <a:buSzPts val="1000"/>
              <a:buNone/>
              <a:defRPr sz="1000"/>
            </a:lvl8pPr>
            <a:lvl9pPr marL="4114800" lvl="8" indent="-228600" algn="l" rtl="0">
              <a:lnSpc>
                <a:spcPct val="90000"/>
              </a:lnSpc>
              <a:spcBef>
                <a:spcPts val="500"/>
              </a:spcBef>
              <a:spcAft>
                <a:spcPts val="0"/>
              </a:spcAft>
              <a:buClr>
                <a:schemeClr val="dk1"/>
              </a:buClr>
              <a:buSzPts val="1000"/>
              <a:buNone/>
              <a:defRPr sz="1000"/>
            </a:lvl9pPr>
          </a:lstStyle>
          <a:p>
            <a:endParaRPr/>
          </a:p>
        </p:txBody>
      </p:sp>
      <p:sp>
        <p:nvSpPr>
          <p:cNvPr id="123" name="Google Shape;123;p11"/>
          <p:cNvSpPr/>
          <p:nvPr/>
        </p:nvSpPr>
        <p:spPr>
          <a:xfrm>
            <a:off x="3684027" y="6593305"/>
            <a:ext cx="8508000" cy="264600"/>
          </a:xfrm>
          <a:prstGeom prst="rect">
            <a:avLst/>
          </a:prstGeom>
          <a:solidFill>
            <a:schemeClr val="accent3"/>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Merriweather"/>
              <a:ea typeface="Merriweather"/>
              <a:cs typeface="Merriweather"/>
              <a:sym typeface="Merriweather"/>
            </a:endParaRPr>
          </a:p>
        </p:txBody>
      </p:sp>
      <p:sp>
        <p:nvSpPr>
          <p:cNvPr id="124" name="Google Shape;124;p11"/>
          <p:cNvSpPr txBox="1"/>
          <p:nvPr/>
        </p:nvSpPr>
        <p:spPr>
          <a:xfrm>
            <a:off x="7269405" y="6097689"/>
            <a:ext cx="1586400" cy="27690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GB" sz="1200" i="1">
                <a:solidFill>
                  <a:srgbClr val="7F7F7F"/>
                </a:solidFill>
                <a:latin typeface="Barlow Condensed"/>
                <a:ea typeface="Barlow Condensed"/>
                <a:cs typeface="Barlow Condensed"/>
                <a:sym typeface="Barlow Condensed"/>
              </a:rPr>
              <a:t>Copyright © ECNL</a:t>
            </a:r>
            <a:endParaRPr sz="1200" i="1">
              <a:solidFill>
                <a:srgbClr val="7F7F7F"/>
              </a:solidFill>
              <a:latin typeface="Barlow Condensed"/>
              <a:ea typeface="Barlow Condensed"/>
              <a:cs typeface="Barlow Condensed"/>
              <a:sym typeface="Barlow Condense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Title and Content_GREEN" type="obj">
  <p:cSld name="OBJECT">
    <p:spTree>
      <p:nvGrpSpPr>
        <p:cNvPr id="1" name="Shape 125"/>
        <p:cNvGrpSpPr/>
        <p:nvPr/>
      </p:nvGrpSpPr>
      <p:grpSpPr>
        <a:xfrm>
          <a:off x="0" y="0"/>
          <a:ext cx="0" cy="0"/>
          <a:chOff x="0" y="0"/>
          <a:chExt cx="0" cy="0"/>
        </a:xfrm>
      </p:grpSpPr>
      <p:sp>
        <p:nvSpPr>
          <p:cNvPr id="126" name="Google Shape;126;p12"/>
          <p:cNvSpPr/>
          <p:nvPr/>
        </p:nvSpPr>
        <p:spPr>
          <a:xfrm>
            <a:off x="405114" y="1971000"/>
            <a:ext cx="2685600" cy="2916000"/>
          </a:xfrm>
          <a:prstGeom prst="rect">
            <a:avLst/>
          </a:prstGeom>
          <a:noFill/>
          <a:ln w="152400" cap="flat" cmpd="sng">
            <a:solidFill>
              <a:schemeClr val="accent2"/>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Merriweather"/>
              <a:ea typeface="Merriweather"/>
              <a:cs typeface="Merriweather"/>
              <a:sym typeface="Merriweather"/>
            </a:endParaRPr>
          </a:p>
        </p:txBody>
      </p:sp>
      <p:sp>
        <p:nvSpPr>
          <p:cNvPr id="127" name="Google Shape;127;p12"/>
          <p:cNvSpPr txBox="1">
            <a:spLocks noGrp="1"/>
          </p:cNvSpPr>
          <p:nvPr>
            <p:ph type="body" idx="1"/>
          </p:nvPr>
        </p:nvSpPr>
        <p:spPr>
          <a:xfrm>
            <a:off x="3954780" y="285750"/>
            <a:ext cx="7909500" cy="6138000"/>
          </a:xfrm>
          <a:prstGeom prst="rect">
            <a:avLst/>
          </a:prstGeom>
          <a:noFill/>
          <a:ln>
            <a:noFill/>
          </a:ln>
        </p:spPr>
        <p:txBody>
          <a:bodyPr spcFirstLastPara="1" wrap="square" lIns="91425" tIns="45700" rIns="91425" bIns="45700" anchor="ctr" anchorCtr="0">
            <a:normAutofit/>
          </a:bodyPr>
          <a:lstStyle>
            <a:lvl1pPr marL="457200" lvl="0" indent="-355600" algn="just" rtl="0">
              <a:lnSpc>
                <a:spcPct val="110000"/>
              </a:lnSpc>
              <a:spcBef>
                <a:spcPts val="1000"/>
              </a:spcBef>
              <a:spcAft>
                <a:spcPts val="0"/>
              </a:spcAft>
              <a:buClr>
                <a:schemeClr val="accent2"/>
              </a:buClr>
              <a:buSzPts val="2000"/>
              <a:buChar char="•"/>
              <a:defRPr/>
            </a:lvl1pPr>
            <a:lvl2pPr marL="914400" lvl="1" indent="-355600" algn="l" rtl="0">
              <a:lnSpc>
                <a:spcPct val="110000"/>
              </a:lnSpc>
              <a:spcBef>
                <a:spcPts val="500"/>
              </a:spcBef>
              <a:spcAft>
                <a:spcPts val="0"/>
              </a:spcAft>
              <a:buClr>
                <a:schemeClr val="accent2"/>
              </a:buClr>
              <a:buSzPts val="2000"/>
              <a:buChar char="•"/>
              <a:defRPr/>
            </a:lvl2pPr>
            <a:lvl3pPr marL="1371600" lvl="2" indent="-355600" algn="just" rtl="0">
              <a:lnSpc>
                <a:spcPct val="110000"/>
              </a:lnSpc>
              <a:spcBef>
                <a:spcPts val="500"/>
              </a:spcBef>
              <a:spcAft>
                <a:spcPts val="0"/>
              </a:spcAft>
              <a:buClr>
                <a:schemeClr val="accent2"/>
              </a:buClr>
              <a:buSzPts val="2000"/>
              <a:buChar char="•"/>
              <a:defRPr/>
            </a:lvl3pPr>
            <a:lvl4pPr marL="1828800" lvl="3" indent="-355600" algn="just" rtl="0">
              <a:lnSpc>
                <a:spcPct val="110000"/>
              </a:lnSpc>
              <a:spcBef>
                <a:spcPts val="500"/>
              </a:spcBef>
              <a:spcAft>
                <a:spcPts val="0"/>
              </a:spcAft>
              <a:buClr>
                <a:schemeClr val="accent2"/>
              </a:buClr>
              <a:buSzPts val="2000"/>
              <a:buChar char="•"/>
              <a:defRPr/>
            </a:lvl4pPr>
            <a:lvl5pPr marL="2286000" lvl="4" indent="-355600" algn="just" rtl="0">
              <a:lnSpc>
                <a:spcPct val="110000"/>
              </a:lnSpc>
              <a:spcBef>
                <a:spcPts val="500"/>
              </a:spcBef>
              <a:spcAft>
                <a:spcPts val="0"/>
              </a:spcAft>
              <a:buClr>
                <a:schemeClr val="accent2"/>
              </a:buClr>
              <a:buSzPts val="2000"/>
              <a:buChar char="•"/>
              <a:defRPr/>
            </a:lvl5pPr>
            <a:lvl6pPr marL="2743200" lvl="5" indent="-342900" algn="l" rtl="0">
              <a:lnSpc>
                <a:spcPct val="90000"/>
              </a:lnSpc>
              <a:spcBef>
                <a:spcPts val="500"/>
              </a:spcBef>
              <a:spcAft>
                <a:spcPts val="0"/>
              </a:spcAft>
              <a:buClr>
                <a:schemeClr val="dk1"/>
              </a:buClr>
              <a:buSzPts val="1800"/>
              <a:buChar char="•"/>
              <a:defRPr/>
            </a:lvl6pPr>
            <a:lvl7pPr marL="3200400" lvl="6" indent="-342900" algn="l" rtl="0">
              <a:lnSpc>
                <a:spcPct val="90000"/>
              </a:lnSpc>
              <a:spcBef>
                <a:spcPts val="500"/>
              </a:spcBef>
              <a:spcAft>
                <a:spcPts val="0"/>
              </a:spcAft>
              <a:buClr>
                <a:schemeClr val="dk1"/>
              </a:buClr>
              <a:buSzPts val="1800"/>
              <a:buChar char="•"/>
              <a:defRPr/>
            </a:lvl7pPr>
            <a:lvl8pPr marL="3657600" lvl="7" indent="-342900" algn="l" rtl="0">
              <a:lnSpc>
                <a:spcPct val="90000"/>
              </a:lnSpc>
              <a:spcBef>
                <a:spcPts val="500"/>
              </a:spcBef>
              <a:spcAft>
                <a:spcPts val="0"/>
              </a:spcAft>
              <a:buClr>
                <a:schemeClr val="dk1"/>
              </a:buClr>
              <a:buSzPts val="1800"/>
              <a:buChar char="•"/>
              <a:defRPr/>
            </a:lvl8pPr>
            <a:lvl9pPr marL="4114800" lvl="8" indent="-342900" algn="l" rtl="0">
              <a:lnSpc>
                <a:spcPct val="90000"/>
              </a:lnSpc>
              <a:spcBef>
                <a:spcPts val="500"/>
              </a:spcBef>
              <a:spcAft>
                <a:spcPts val="0"/>
              </a:spcAft>
              <a:buClr>
                <a:schemeClr val="dk1"/>
              </a:buClr>
              <a:buSzPts val="1800"/>
              <a:buChar char="•"/>
              <a:defRPr/>
            </a:lvl9pPr>
          </a:lstStyle>
          <a:p>
            <a:endParaRPr/>
          </a:p>
        </p:txBody>
      </p:sp>
      <p:sp>
        <p:nvSpPr>
          <p:cNvPr id="128" name="Google Shape;128;p12"/>
          <p:cNvSpPr txBox="1">
            <a:spLocks noGrp="1"/>
          </p:cNvSpPr>
          <p:nvPr>
            <p:ph type="title"/>
          </p:nvPr>
        </p:nvSpPr>
        <p:spPr>
          <a:xfrm>
            <a:off x="681318" y="2628231"/>
            <a:ext cx="2896200" cy="1588200"/>
          </a:xfrm>
          <a:prstGeom prst="rect">
            <a:avLst/>
          </a:prstGeom>
          <a:solidFill>
            <a:schemeClr val="lt1"/>
          </a:solidFill>
          <a:ln>
            <a:noFill/>
          </a:ln>
        </p:spPr>
        <p:txBody>
          <a:bodyPr spcFirstLastPara="1" wrap="square" lIns="91425" tIns="45700" rIns="91425" bIns="45700" anchor="b" anchorCtr="0">
            <a:spAutoFit/>
          </a:bodyPr>
          <a:lstStyle>
            <a:lvl1pPr lvl="0" algn="r" rtl="0">
              <a:lnSpc>
                <a:spcPct val="90000"/>
              </a:lnSpc>
              <a:spcBef>
                <a:spcPts val="0"/>
              </a:spcBef>
              <a:spcAft>
                <a:spcPts val="0"/>
              </a:spcAft>
              <a:buClr>
                <a:srgbClr val="3F3F3F"/>
              </a:buClr>
              <a:buSzPts val="3600"/>
              <a:buFont typeface="Merriweather"/>
              <a:buNone/>
              <a:defRPr sz="3600" cap="small">
                <a:solidFill>
                  <a:srgbClr val="3F3F3F"/>
                </a:solidFill>
                <a:latin typeface="Merriweather"/>
                <a:ea typeface="Merriweather"/>
                <a:cs typeface="Merriweather"/>
                <a:sym typeface="Merriweather"/>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Cím és tartalom">
  <p:cSld name="Cím és tartalom">
    <p:spTree>
      <p:nvGrpSpPr>
        <p:cNvPr id="1" name="Shape 53"/>
        <p:cNvGrpSpPr/>
        <p:nvPr/>
      </p:nvGrpSpPr>
      <p:grpSpPr>
        <a:xfrm>
          <a:off x="0" y="0"/>
          <a:ext cx="0" cy="0"/>
          <a:chOff x="0" y="0"/>
          <a:chExt cx="0" cy="0"/>
        </a:xfrm>
      </p:grpSpPr>
      <p:sp>
        <p:nvSpPr>
          <p:cNvPr id="54" name="Google Shape;54;p3"/>
          <p:cNvSpPr txBox="1">
            <a:spLocks noGrp="1"/>
          </p:cNvSpPr>
          <p:nvPr>
            <p:ph type="body" idx="1"/>
          </p:nvPr>
        </p:nvSpPr>
        <p:spPr>
          <a:xfrm>
            <a:off x="838200" y="2167799"/>
            <a:ext cx="5400600" cy="3410100"/>
          </a:xfrm>
          <a:prstGeom prst="rect">
            <a:avLst/>
          </a:prstGeom>
          <a:noFill/>
          <a:ln>
            <a:noFill/>
          </a:ln>
        </p:spPr>
        <p:txBody>
          <a:bodyPr spcFirstLastPara="1" wrap="square" lIns="91425" tIns="45700" rIns="91425" bIns="45700" anchor="t" anchorCtr="0">
            <a:normAutofit/>
          </a:bodyPr>
          <a:lstStyle>
            <a:lvl1pPr marL="457200" lvl="0" indent="-355600" algn="l" rtl="0">
              <a:lnSpc>
                <a:spcPct val="110000"/>
              </a:lnSpc>
              <a:spcBef>
                <a:spcPts val="1000"/>
              </a:spcBef>
              <a:spcAft>
                <a:spcPts val="0"/>
              </a:spcAft>
              <a:buClr>
                <a:schemeClr val="accent4"/>
              </a:buClr>
              <a:buSzPts val="2000"/>
              <a:buChar char="•"/>
              <a:defRPr sz="2000" b="0"/>
            </a:lvl1pPr>
            <a:lvl2pPr marL="914400" lvl="1" indent="-355600" algn="l" rtl="0">
              <a:lnSpc>
                <a:spcPct val="110000"/>
              </a:lnSpc>
              <a:spcBef>
                <a:spcPts val="500"/>
              </a:spcBef>
              <a:spcAft>
                <a:spcPts val="0"/>
              </a:spcAft>
              <a:buClr>
                <a:schemeClr val="accent4"/>
              </a:buClr>
              <a:buSzPts val="2000"/>
              <a:buChar char="•"/>
              <a:defRPr sz="2000"/>
            </a:lvl2pPr>
            <a:lvl3pPr marL="1371600" lvl="2" indent="-355600" algn="l" rtl="0">
              <a:lnSpc>
                <a:spcPct val="110000"/>
              </a:lnSpc>
              <a:spcBef>
                <a:spcPts val="500"/>
              </a:spcBef>
              <a:spcAft>
                <a:spcPts val="0"/>
              </a:spcAft>
              <a:buClr>
                <a:schemeClr val="accent4"/>
              </a:buClr>
              <a:buSzPts val="2000"/>
              <a:buChar char="•"/>
              <a:defRPr sz="2000"/>
            </a:lvl3pPr>
            <a:lvl4pPr marL="1828800" lvl="3" indent="-355600" algn="l" rtl="0">
              <a:lnSpc>
                <a:spcPct val="110000"/>
              </a:lnSpc>
              <a:spcBef>
                <a:spcPts val="500"/>
              </a:spcBef>
              <a:spcAft>
                <a:spcPts val="0"/>
              </a:spcAft>
              <a:buClr>
                <a:schemeClr val="accent4"/>
              </a:buClr>
              <a:buSzPts val="2000"/>
              <a:buChar char="•"/>
              <a:defRPr sz="2000"/>
            </a:lvl4pPr>
            <a:lvl5pPr marL="2286000" lvl="4" indent="-355600" algn="l" rtl="0">
              <a:lnSpc>
                <a:spcPct val="110000"/>
              </a:lnSpc>
              <a:spcBef>
                <a:spcPts val="500"/>
              </a:spcBef>
              <a:spcAft>
                <a:spcPts val="0"/>
              </a:spcAft>
              <a:buClr>
                <a:schemeClr val="accent4"/>
              </a:buClr>
              <a:buSzPts val="2000"/>
              <a:buChar char="•"/>
              <a:defRPr sz="2000"/>
            </a:lvl5pPr>
            <a:lvl6pPr marL="2743200" lvl="5" indent="-342900" algn="l" rtl="0">
              <a:lnSpc>
                <a:spcPct val="90000"/>
              </a:lnSpc>
              <a:spcBef>
                <a:spcPts val="500"/>
              </a:spcBef>
              <a:spcAft>
                <a:spcPts val="0"/>
              </a:spcAft>
              <a:buClr>
                <a:schemeClr val="dk1"/>
              </a:buClr>
              <a:buSzPts val="1800"/>
              <a:buChar char="•"/>
              <a:defRPr/>
            </a:lvl6pPr>
            <a:lvl7pPr marL="3200400" lvl="6" indent="-342900" algn="l" rtl="0">
              <a:lnSpc>
                <a:spcPct val="90000"/>
              </a:lnSpc>
              <a:spcBef>
                <a:spcPts val="500"/>
              </a:spcBef>
              <a:spcAft>
                <a:spcPts val="0"/>
              </a:spcAft>
              <a:buClr>
                <a:schemeClr val="dk1"/>
              </a:buClr>
              <a:buSzPts val="1800"/>
              <a:buChar char="•"/>
              <a:defRPr/>
            </a:lvl7pPr>
            <a:lvl8pPr marL="3657600" lvl="7" indent="-342900" algn="l" rtl="0">
              <a:lnSpc>
                <a:spcPct val="90000"/>
              </a:lnSpc>
              <a:spcBef>
                <a:spcPts val="500"/>
              </a:spcBef>
              <a:spcAft>
                <a:spcPts val="0"/>
              </a:spcAft>
              <a:buClr>
                <a:schemeClr val="dk1"/>
              </a:buClr>
              <a:buSzPts val="1800"/>
              <a:buChar char="•"/>
              <a:defRPr/>
            </a:lvl8pPr>
            <a:lvl9pPr marL="4114800" lvl="8" indent="-342900" algn="l" rtl="0">
              <a:lnSpc>
                <a:spcPct val="90000"/>
              </a:lnSpc>
              <a:spcBef>
                <a:spcPts val="500"/>
              </a:spcBef>
              <a:spcAft>
                <a:spcPts val="0"/>
              </a:spcAft>
              <a:buClr>
                <a:schemeClr val="dk1"/>
              </a:buClr>
              <a:buSzPts val="1800"/>
              <a:buChar char="•"/>
              <a:defRPr/>
            </a:lvl9pPr>
          </a:lstStyle>
          <a:p>
            <a:endParaRPr/>
          </a:p>
        </p:txBody>
      </p:sp>
      <p:sp>
        <p:nvSpPr>
          <p:cNvPr id="55" name="Google Shape;55;p3"/>
          <p:cNvSpPr>
            <a:spLocks noGrp="1"/>
          </p:cNvSpPr>
          <p:nvPr>
            <p:ph type="pic" idx="2"/>
          </p:nvPr>
        </p:nvSpPr>
        <p:spPr>
          <a:xfrm>
            <a:off x="3541059" y="353061"/>
            <a:ext cx="7812600" cy="3410100"/>
          </a:xfrm>
          <a:prstGeom prst="rect">
            <a:avLst/>
          </a:prstGeom>
          <a:noFill/>
          <a:ln>
            <a:noFill/>
          </a:ln>
        </p:spPr>
      </p:sp>
      <p:sp>
        <p:nvSpPr>
          <p:cNvPr id="56" name="Google Shape;56;p3"/>
          <p:cNvSpPr txBox="1">
            <a:spLocks noGrp="1"/>
          </p:cNvSpPr>
          <p:nvPr>
            <p:ph type="title"/>
          </p:nvPr>
        </p:nvSpPr>
        <p:spPr>
          <a:xfrm>
            <a:off x="838199" y="361055"/>
            <a:ext cx="10515600" cy="1182900"/>
          </a:xfrm>
          <a:prstGeom prst="rect">
            <a:avLst/>
          </a:prstGeom>
          <a:noFill/>
          <a:ln>
            <a:noFill/>
          </a:ln>
        </p:spPr>
        <p:txBody>
          <a:bodyPr spcFirstLastPara="1" wrap="square" lIns="91425" tIns="45700" rIns="91425" bIns="45700" anchor="b" anchorCtr="0">
            <a:normAutofit/>
          </a:bodyPr>
          <a:lstStyle>
            <a:lvl1pPr lvl="0" algn="l" rtl="0">
              <a:lnSpc>
                <a:spcPct val="90000"/>
              </a:lnSpc>
              <a:spcBef>
                <a:spcPts val="0"/>
              </a:spcBef>
              <a:spcAft>
                <a:spcPts val="0"/>
              </a:spcAft>
              <a:buClr>
                <a:schemeClr val="lt1"/>
              </a:buClr>
              <a:buSzPts val="4400"/>
              <a:buFont typeface="Barlow Condensed"/>
              <a:buNone/>
              <a:defRPr>
                <a:solidFill>
                  <a:schemeClr val="lt1"/>
                </a:solidFill>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57" name="Google Shape;57;p3"/>
          <p:cNvSpPr txBox="1">
            <a:spLocks noGrp="1"/>
          </p:cNvSpPr>
          <p:nvPr>
            <p:ph type="body" idx="3"/>
          </p:nvPr>
        </p:nvSpPr>
        <p:spPr>
          <a:xfrm>
            <a:off x="6383337" y="4134441"/>
            <a:ext cx="4627500" cy="1476300"/>
          </a:xfrm>
          <a:prstGeom prst="rect">
            <a:avLst/>
          </a:prstGeom>
          <a:noFill/>
          <a:ln>
            <a:noFill/>
          </a:ln>
        </p:spPr>
        <p:txBody>
          <a:bodyPr spcFirstLastPara="1" wrap="square" lIns="91425" tIns="45700" rIns="91425" bIns="45700" anchor="t" anchorCtr="0">
            <a:normAutofit/>
          </a:bodyPr>
          <a:lstStyle>
            <a:lvl1pPr marL="457200" lvl="0" indent="-228600" algn="r" rtl="0">
              <a:lnSpc>
                <a:spcPct val="110000"/>
              </a:lnSpc>
              <a:spcBef>
                <a:spcPts val="1000"/>
              </a:spcBef>
              <a:spcAft>
                <a:spcPts val="0"/>
              </a:spcAft>
              <a:buSzPts val="2000"/>
              <a:buFont typeface="Barlow Condensed"/>
              <a:buNone/>
              <a:defRPr sz="2000" i="1">
                <a:solidFill>
                  <a:schemeClr val="accent4"/>
                </a:solidFill>
                <a:latin typeface="Barlow Condensed"/>
                <a:ea typeface="Barlow Condensed"/>
                <a:cs typeface="Barlow Condensed"/>
                <a:sym typeface="Barlow Condensed"/>
              </a:defRPr>
            </a:lvl1pPr>
            <a:lvl2pPr marL="914400" lvl="1" indent="-342900" algn="l" rtl="0">
              <a:lnSpc>
                <a:spcPct val="110000"/>
              </a:lnSpc>
              <a:spcBef>
                <a:spcPts val="500"/>
              </a:spcBef>
              <a:spcAft>
                <a:spcPts val="0"/>
              </a:spcAft>
              <a:buSzPts val="1800"/>
              <a:buChar char="•"/>
              <a:defRPr/>
            </a:lvl2pPr>
            <a:lvl3pPr marL="1371600" lvl="2" indent="-342900" algn="l" rtl="0">
              <a:lnSpc>
                <a:spcPct val="110000"/>
              </a:lnSpc>
              <a:spcBef>
                <a:spcPts val="500"/>
              </a:spcBef>
              <a:spcAft>
                <a:spcPts val="0"/>
              </a:spcAft>
              <a:buSzPts val="1800"/>
              <a:buChar char="•"/>
              <a:defRPr/>
            </a:lvl3pPr>
            <a:lvl4pPr marL="1828800" lvl="3" indent="-342900" algn="l" rtl="0">
              <a:lnSpc>
                <a:spcPct val="110000"/>
              </a:lnSpc>
              <a:spcBef>
                <a:spcPts val="500"/>
              </a:spcBef>
              <a:spcAft>
                <a:spcPts val="0"/>
              </a:spcAft>
              <a:buSzPts val="1800"/>
              <a:buChar char="•"/>
              <a:defRPr/>
            </a:lvl4pPr>
            <a:lvl5pPr marL="2286000" lvl="4" indent="-342900" algn="l" rtl="0">
              <a:lnSpc>
                <a:spcPct val="110000"/>
              </a:lnSpc>
              <a:spcBef>
                <a:spcPts val="500"/>
              </a:spcBef>
              <a:spcAft>
                <a:spcPts val="0"/>
              </a:spcAft>
              <a:buSzPts val="1800"/>
              <a:buChar char="•"/>
              <a:defRPr/>
            </a:lvl5pPr>
            <a:lvl6pPr marL="2743200" lvl="5" indent="-342900" algn="l" rtl="0">
              <a:lnSpc>
                <a:spcPct val="90000"/>
              </a:lnSpc>
              <a:spcBef>
                <a:spcPts val="500"/>
              </a:spcBef>
              <a:spcAft>
                <a:spcPts val="0"/>
              </a:spcAft>
              <a:buClr>
                <a:schemeClr val="dk1"/>
              </a:buClr>
              <a:buSzPts val="1800"/>
              <a:buChar char="•"/>
              <a:defRPr/>
            </a:lvl6pPr>
            <a:lvl7pPr marL="3200400" lvl="6" indent="-342900" algn="l" rtl="0">
              <a:lnSpc>
                <a:spcPct val="90000"/>
              </a:lnSpc>
              <a:spcBef>
                <a:spcPts val="500"/>
              </a:spcBef>
              <a:spcAft>
                <a:spcPts val="0"/>
              </a:spcAft>
              <a:buClr>
                <a:schemeClr val="dk1"/>
              </a:buClr>
              <a:buSzPts val="1800"/>
              <a:buChar char="•"/>
              <a:defRPr/>
            </a:lvl7pPr>
            <a:lvl8pPr marL="3657600" lvl="7" indent="-342900" algn="l" rtl="0">
              <a:lnSpc>
                <a:spcPct val="90000"/>
              </a:lnSpc>
              <a:spcBef>
                <a:spcPts val="500"/>
              </a:spcBef>
              <a:spcAft>
                <a:spcPts val="0"/>
              </a:spcAft>
              <a:buClr>
                <a:schemeClr val="dk1"/>
              </a:buClr>
              <a:buSzPts val="1800"/>
              <a:buChar char="•"/>
              <a:defRPr/>
            </a:lvl8pPr>
            <a:lvl9pPr marL="4114800" lvl="8" indent="-342900" algn="l" rtl="0">
              <a:lnSpc>
                <a:spcPct val="90000"/>
              </a:lnSpc>
              <a:spcBef>
                <a:spcPts val="500"/>
              </a:spcBef>
              <a:spcAft>
                <a:spcPts val="0"/>
              </a:spcAft>
              <a:buClr>
                <a:schemeClr val="dk1"/>
              </a:buClr>
              <a:buSzPts val="1800"/>
              <a:buChar char="•"/>
              <a:defRPr/>
            </a:lvl9pPr>
          </a:lstStyle>
          <a:p>
            <a:endParaRPr/>
          </a:p>
        </p:txBody>
      </p:sp>
      <p:sp>
        <p:nvSpPr>
          <p:cNvPr id="58" name="Google Shape;58;p3"/>
          <p:cNvSpPr/>
          <p:nvPr/>
        </p:nvSpPr>
        <p:spPr>
          <a:xfrm>
            <a:off x="11237495" y="4134441"/>
            <a:ext cx="116400" cy="1476300"/>
          </a:xfrm>
          <a:prstGeom prst="rect">
            <a:avLst/>
          </a:prstGeom>
          <a:solidFill>
            <a:schemeClr val="accent4"/>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dirty="0">
              <a:solidFill>
                <a:schemeClr val="lt1"/>
              </a:solidFill>
              <a:latin typeface="Merriweather"/>
              <a:ea typeface="Merriweather"/>
              <a:cs typeface="Merriweather"/>
              <a:sym typeface="Merriweather"/>
            </a:endParaRPr>
          </a:p>
        </p:txBody>
      </p:sp>
      <p:sp>
        <p:nvSpPr>
          <p:cNvPr id="59" name="Google Shape;59;p3"/>
          <p:cNvSpPr txBox="1"/>
          <p:nvPr/>
        </p:nvSpPr>
        <p:spPr>
          <a:xfrm>
            <a:off x="7269405" y="6097689"/>
            <a:ext cx="1586400" cy="27690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GB" sz="1200" b="0" i="1" u="none" strike="noStrike" cap="none" dirty="0">
                <a:solidFill>
                  <a:srgbClr val="7F7F7F"/>
                </a:solidFill>
                <a:latin typeface="Barlow Condensed"/>
                <a:ea typeface="Barlow Condensed"/>
                <a:cs typeface="Barlow Condensed"/>
                <a:sym typeface="Barlow Condensed"/>
              </a:rPr>
              <a:t>Copyright © </a:t>
            </a:r>
            <a:r>
              <a:rPr lang="en-GB" sz="1200" b="0" i="1" u="none" strike="noStrike" cap="none" dirty="0" err="1">
                <a:solidFill>
                  <a:srgbClr val="7F7F7F"/>
                </a:solidFill>
                <a:latin typeface="Barlow Condensed"/>
                <a:ea typeface="Barlow Condensed"/>
                <a:cs typeface="Barlow Condensed"/>
                <a:sym typeface="Barlow Condensed"/>
              </a:rPr>
              <a:t>ECNL</a:t>
            </a:r>
            <a:endParaRPr sz="1200" i="1" dirty="0">
              <a:solidFill>
                <a:srgbClr val="7F7F7F"/>
              </a:solidFill>
              <a:latin typeface="Barlow Condensed"/>
              <a:ea typeface="Barlow Condensed"/>
              <a:cs typeface="Barlow Condensed"/>
              <a:sym typeface="Barlow Condensed"/>
            </a:endParaRPr>
          </a:p>
        </p:txBody>
      </p:sp>
    </p:spTree>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guide id="3" orient="horz" pos="420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Kép képaláírással" type="picTx">
  <p:cSld name="PICTURE_WITH_CAPTION_TEXT">
    <p:spTree>
      <p:nvGrpSpPr>
        <p:cNvPr id="1" name="Shape 60"/>
        <p:cNvGrpSpPr/>
        <p:nvPr/>
      </p:nvGrpSpPr>
      <p:grpSpPr>
        <a:xfrm>
          <a:off x="0" y="0"/>
          <a:ext cx="0" cy="0"/>
          <a:chOff x="0" y="0"/>
          <a:chExt cx="0" cy="0"/>
        </a:xfrm>
      </p:grpSpPr>
      <p:sp>
        <p:nvSpPr>
          <p:cNvPr id="61" name="Google Shape;61;p4"/>
          <p:cNvSpPr txBox="1">
            <a:spLocks noGrp="1"/>
          </p:cNvSpPr>
          <p:nvPr>
            <p:ph type="title"/>
          </p:nvPr>
        </p:nvSpPr>
        <p:spPr>
          <a:xfrm>
            <a:off x="836612" y="312823"/>
            <a:ext cx="3932100" cy="1239300"/>
          </a:xfrm>
          <a:prstGeom prst="rect">
            <a:avLst/>
          </a:prstGeom>
          <a:noFill/>
          <a:ln>
            <a:noFill/>
          </a:ln>
        </p:spPr>
        <p:txBody>
          <a:bodyPr spcFirstLastPara="1" wrap="square" lIns="91425" tIns="45700" rIns="91425" bIns="45700" anchor="b" anchorCtr="0">
            <a:normAutofit/>
          </a:bodyPr>
          <a:lstStyle>
            <a:lvl1pPr lvl="0" algn="l" rtl="0">
              <a:lnSpc>
                <a:spcPct val="90000"/>
              </a:lnSpc>
              <a:spcBef>
                <a:spcPts val="0"/>
              </a:spcBef>
              <a:spcAft>
                <a:spcPts val="0"/>
              </a:spcAft>
              <a:buClr>
                <a:schemeClr val="lt1"/>
              </a:buClr>
              <a:buSzPts val="3200"/>
              <a:buFont typeface="Barlow Condensed"/>
              <a:buNone/>
              <a:defRPr sz="3200"/>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62" name="Google Shape;62;p4"/>
          <p:cNvSpPr>
            <a:spLocks noGrp="1"/>
          </p:cNvSpPr>
          <p:nvPr>
            <p:ph type="pic" idx="2"/>
          </p:nvPr>
        </p:nvSpPr>
        <p:spPr>
          <a:xfrm>
            <a:off x="5183188" y="987425"/>
            <a:ext cx="6172200" cy="4873500"/>
          </a:xfrm>
          <a:prstGeom prst="rect">
            <a:avLst/>
          </a:prstGeom>
          <a:noFill/>
          <a:ln>
            <a:noFill/>
          </a:ln>
        </p:spPr>
      </p:sp>
      <p:sp>
        <p:nvSpPr>
          <p:cNvPr id="63" name="Google Shape;63;p4"/>
          <p:cNvSpPr txBox="1">
            <a:spLocks noGrp="1"/>
          </p:cNvSpPr>
          <p:nvPr>
            <p:ph type="body" idx="1"/>
          </p:nvPr>
        </p:nvSpPr>
        <p:spPr>
          <a:xfrm>
            <a:off x="839788" y="2057400"/>
            <a:ext cx="3932100" cy="3453000"/>
          </a:xfrm>
          <a:prstGeom prst="rect">
            <a:avLst/>
          </a:prstGeom>
          <a:noFill/>
          <a:ln>
            <a:noFill/>
          </a:ln>
        </p:spPr>
        <p:txBody>
          <a:bodyPr spcFirstLastPara="1" wrap="square" lIns="91425" tIns="45700" rIns="91425" bIns="45700" anchor="t" anchorCtr="0">
            <a:normAutofit/>
          </a:bodyPr>
          <a:lstStyle>
            <a:lvl1pPr marL="457200" lvl="0" indent="-228600" algn="l" rtl="0">
              <a:lnSpc>
                <a:spcPct val="110000"/>
              </a:lnSpc>
              <a:spcBef>
                <a:spcPts val="1000"/>
              </a:spcBef>
              <a:spcAft>
                <a:spcPts val="0"/>
              </a:spcAft>
              <a:buSzPts val="2000"/>
              <a:buNone/>
              <a:defRPr sz="2000"/>
            </a:lvl1pPr>
            <a:lvl2pPr marL="914400" lvl="1" indent="-228600" algn="l" rtl="0">
              <a:lnSpc>
                <a:spcPct val="110000"/>
              </a:lnSpc>
              <a:spcBef>
                <a:spcPts val="500"/>
              </a:spcBef>
              <a:spcAft>
                <a:spcPts val="0"/>
              </a:spcAft>
              <a:buSzPts val="1400"/>
              <a:buNone/>
              <a:defRPr sz="1400"/>
            </a:lvl2pPr>
            <a:lvl3pPr marL="1371600" lvl="2" indent="-228600" algn="l" rtl="0">
              <a:lnSpc>
                <a:spcPct val="110000"/>
              </a:lnSpc>
              <a:spcBef>
                <a:spcPts val="500"/>
              </a:spcBef>
              <a:spcAft>
                <a:spcPts val="0"/>
              </a:spcAft>
              <a:buSzPts val="1200"/>
              <a:buNone/>
              <a:defRPr sz="1200"/>
            </a:lvl3pPr>
            <a:lvl4pPr marL="1828800" lvl="3" indent="-228600" algn="l" rtl="0">
              <a:lnSpc>
                <a:spcPct val="110000"/>
              </a:lnSpc>
              <a:spcBef>
                <a:spcPts val="500"/>
              </a:spcBef>
              <a:spcAft>
                <a:spcPts val="0"/>
              </a:spcAft>
              <a:buSzPts val="1000"/>
              <a:buNone/>
              <a:defRPr sz="1000"/>
            </a:lvl4pPr>
            <a:lvl5pPr marL="2286000" lvl="4" indent="-228600" algn="l" rtl="0">
              <a:lnSpc>
                <a:spcPct val="110000"/>
              </a:lnSpc>
              <a:spcBef>
                <a:spcPts val="500"/>
              </a:spcBef>
              <a:spcAft>
                <a:spcPts val="0"/>
              </a:spcAft>
              <a:buSzPts val="1000"/>
              <a:buNone/>
              <a:defRPr sz="1000"/>
            </a:lvl5pPr>
            <a:lvl6pPr marL="2743200" lvl="5" indent="-228600" algn="l" rtl="0">
              <a:lnSpc>
                <a:spcPct val="90000"/>
              </a:lnSpc>
              <a:spcBef>
                <a:spcPts val="500"/>
              </a:spcBef>
              <a:spcAft>
                <a:spcPts val="0"/>
              </a:spcAft>
              <a:buClr>
                <a:schemeClr val="dk1"/>
              </a:buClr>
              <a:buSzPts val="1000"/>
              <a:buNone/>
              <a:defRPr sz="1000"/>
            </a:lvl6pPr>
            <a:lvl7pPr marL="3200400" lvl="6" indent="-228600" algn="l" rtl="0">
              <a:lnSpc>
                <a:spcPct val="90000"/>
              </a:lnSpc>
              <a:spcBef>
                <a:spcPts val="500"/>
              </a:spcBef>
              <a:spcAft>
                <a:spcPts val="0"/>
              </a:spcAft>
              <a:buClr>
                <a:schemeClr val="dk1"/>
              </a:buClr>
              <a:buSzPts val="1000"/>
              <a:buNone/>
              <a:defRPr sz="1000"/>
            </a:lvl7pPr>
            <a:lvl8pPr marL="3657600" lvl="7" indent="-228600" algn="l" rtl="0">
              <a:lnSpc>
                <a:spcPct val="90000"/>
              </a:lnSpc>
              <a:spcBef>
                <a:spcPts val="500"/>
              </a:spcBef>
              <a:spcAft>
                <a:spcPts val="0"/>
              </a:spcAft>
              <a:buClr>
                <a:schemeClr val="dk1"/>
              </a:buClr>
              <a:buSzPts val="1000"/>
              <a:buNone/>
              <a:defRPr sz="1000"/>
            </a:lvl8pPr>
            <a:lvl9pPr marL="4114800" lvl="8" indent="-228600" algn="l" rtl="0">
              <a:lnSpc>
                <a:spcPct val="90000"/>
              </a:lnSpc>
              <a:spcBef>
                <a:spcPts val="500"/>
              </a:spcBef>
              <a:spcAft>
                <a:spcPts val="0"/>
              </a:spcAft>
              <a:buClr>
                <a:schemeClr val="dk1"/>
              </a:buClr>
              <a:buSzPts val="1000"/>
              <a:buNone/>
              <a:defRPr sz="1000"/>
            </a:lvl9pPr>
          </a:lstStyle>
          <a:p>
            <a:endParaRPr/>
          </a:p>
        </p:txBody>
      </p:sp>
      <p:sp>
        <p:nvSpPr>
          <p:cNvPr id="64" name="Google Shape;64;p4"/>
          <p:cNvSpPr txBox="1"/>
          <p:nvPr/>
        </p:nvSpPr>
        <p:spPr>
          <a:xfrm>
            <a:off x="7269405" y="6097689"/>
            <a:ext cx="1586400" cy="27690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GB" sz="1200" i="1" dirty="0">
                <a:solidFill>
                  <a:srgbClr val="7F7F7F"/>
                </a:solidFill>
                <a:latin typeface="Barlow Condensed"/>
                <a:ea typeface="Barlow Condensed"/>
                <a:cs typeface="Barlow Condensed"/>
                <a:sym typeface="Barlow Condensed"/>
              </a:rPr>
              <a:t>Copyright © </a:t>
            </a:r>
            <a:r>
              <a:rPr lang="en-GB" sz="1200" i="1" dirty="0" err="1">
                <a:solidFill>
                  <a:srgbClr val="7F7F7F"/>
                </a:solidFill>
                <a:latin typeface="Barlow Condensed"/>
                <a:ea typeface="Barlow Condensed"/>
                <a:cs typeface="Barlow Condensed"/>
                <a:sym typeface="Barlow Condensed"/>
              </a:rPr>
              <a:t>ECNL</a:t>
            </a:r>
            <a:endParaRPr sz="1200" i="1" dirty="0">
              <a:solidFill>
                <a:srgbClr val="7F7F7F"/>
              </a:solidFill>
              <a:latin typeface="Barlow Condensed"/>
              <a:ea typeface="Barlow Condensed"/>
              <a:cs typeface="Barlow Condensed"/>
              <a:sym typeface="Barlow Condense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Összehasonlítás">
  <p:cSld name="Összehasonlítás">
    <p:spTree>
      <p:nvGrpSpPr>
        <p:cNvPr id="1" name="Shape 65"/>
        <p:cNvGrpSpPr/>
        <p:nvPr/>
      </p:nvGrpSpPr>
      <p:grpSpPr>
        <a:xfrm>
          <a:off x="0" y="0"/>
          <a:ext cx="0" cy="0"/>
          <a:chOff x="0" y="0"/>
          <a:chExt cx="0" cy="0"/>
        </a:xfrm>
      </p:grpSpPr>
      <p:sp>
        <p:nvSpPr>
          <p:cNvPr id="66" name="Google Shape;66;p5"/>
          <p:cNvSpPr/>
          <p:nvPr/>
        </p:nvSpPr>
        <p:spPr>
          <a:xfrm>
            <a:off x="836612" y="1695889"/>
            <a:ext cx="4962600" cy="4081500"/>
          </a:xfrm>
          <a:prstGeom prst="rect">
            <a:avLst/>
          </a:prstGeom>
          <a:solidFill>
            <a:srgbClr val="FCF2EE"/>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Merriweather"/>
              <a:ea typeface="Merriweather"/>
              <a:cs typeface="Merriweather"/>
              <a:sym typeface="Merriweather"/>
            </a:endParaRPr>
          </a:p>
        </p:txBody>
      </p:sp>
      <p:sp>
        <p:nvSpPr>
          <p:cNvPr id="67" name="Google Shape;67;p5"/>
          <p:cNvSpPr/>
          <p:nvPr/>
        </p:nvSpPr>
        <p:spPr>
          <a:xfrm>
            <a:off x="0" y="-9265"/>
            <a:ext cx="12192000" cy="18942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Merriweather"/>
              <a:ea typeface="Merriweather"/>
              <a:cs typeface="Merriweather"/>
              <a:sym typeface="Merriweather"/>
            </a:endParaRPr>
          </a:p>
        </p:txBody>
      </p:sp>
      <p:sp>
        <p:nvSpPr>
          <p:cNvPr id="68" name="Google Shape;68;p5"/>
          <p:cNvSpPr/>
          <p:nvPr/>
        </p:nvSpPr>
        <p:spPr>
          <a:xfrm>
            <a:off x="586396" y="0"/>
            <a:ext cx="670903" cy="1767630"/>
          </a:xfrm>
          <a:custGeom>
            <a:avLst/>
            <a:gdLst/>
            <a:ahLst/>
            <a:cxnLst/>
            <a:rect l="l" t="t" r="r" b="b"/>
            <a:pathLst>
              <a:path w="670903" h="1557383" extrusionOk="0">
                <a:moveTo>
                  <a:pt x="0" y="1552944"/>
                </a:moveTo>
                <a:lnTo>
                  <a:pt x="401941" y="0"/>
                </a:lnTo>
                <a:lnTo>
                  <a:pt x="670903" y="1110"/>
                </a:lnTo>
                <a:lnTo>
                  <a:pt x="261452" y="1557383"/>
                </a:lnTo>
                <a:lnTo>
                  <a:pt x="0" y="1552944"/>
                </a:lnTo>
                <a:close/>
              </a:path>
            </a:pathLst>
          </a:custGeom>
          <a:solidFill>
            <a:schemeClr val="accent3"/>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Merriweather"/>
              <a:ea typeface="Merriweather"/>
              <a:cs typeface="Merriweather"/>
              <a:sym typeface="Merriweather"/>
            </a:endParaRPr>
          </a:p>
        </p:txBody>
      </p:sp>
      <p:sp>
        <p:nvSpPr>
          <p:cNvPr id="69" name="Google Shape;69;p5"/>
          <p:cNvSpPr/>
          <p:nvPr/>
        </p:nvSpPr>
        <p:spPr>
          <a:xfrm>
            <a:off x="167297" y="-9265"/>
            <a:ext cx="670903" cy="1767630"/>
          </a:xfrm>
          <a:custGeom>
            <a:avLst/>
            <a:gdLst/>
            <a:ahLst/>
            <a:cxnLst/>
            <a:rect l="l" t="t" r="r" b="b"/>
            <a:pathLst>
              <a:path w="670903" h="1557383" extrusionOk="0">
                <a:moveTo>
                  <a:pt x="0" y="1552944"/>
                </a:moveTo>
                <a:lnTo>
                  <a:pt x="401941" y="0"/>
                </a:lnTo>
                <a:lnTo>
                  <a:pt x="670903" y="1110"/>
                </a:lnTo>
                <a:lnTo>
                  <a:pt x="261452" y="1557383"/>
                </a:lnTo>
                <a:lnTo>
                  <a:pt x="0" y="1552944"/>
                </a:lnTo>
                <a:close/>
              </a:path>
            </a:pathLst>
          </a:custGeom>
          <a:solidFill>
            <a:schemeClr val="accent3"/>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Merriweather"/>
              <a:ea typeface="Merriweather"/>
              <a:cs typeface="Merriweather"/>
              <a:sym typeface="Merriweather"/>
            </a:endParaRPr>
          </a:p>
        </p:txBody>
      </p:sp>
      <p:sp>
        <p:nvSpPr>
          <p:cNvPr id="70" name="Google Shape;70;p5"/>
          <p:cNvSpPr txBox="1">
            <a:spLocks noGrp="1"/>
          </p:cNvSpPr>
          <p:nvPr>
            <p:ph type="title"/>
          </p:nvPr>
        </p:nvSpPr>
        <p:spPr>
          <a:xfrm>
            <a:off x="839788" y="365125"/>
            <a:ext cx="10515600" cy="1325700"/>
          </a:xfrm>
          <a:prstGeom prst="rect">
            <a:avLst/>
          </a:prstGeom>
          <a:noFill/>
          <a:ln>
            <a:noFill/>
          </a:ln>
        </p:spPr>
        <p:txBody>
          <a:bodyPr spcFirstLastPara="1" wrap="square" lIns="91425" tIns="45700" rIns="91425" bIns="45700" anchor="b" anchorCtr="0">
            <a:normAutofit/>
          </a:bodyPr>
          <a:lstStyle>
            <a:lvl1pPr lvl="0" algn="l" rtl="0">
              <a:lnSpc>
                <a:spcPct val="90000"/>
              </a:lnSpc>
              <a:spcBef>
                <a:spcPts val="0"/>
              </a:spcBef>
              <a:spcAft>
                <a:spcPts val="0"/>
              </a:spcAft>
              <a:buClr>
                <a:schemeClr val="dk1"/>
              </a:buClr>
              <a:buSzPts val="4400"/>
              <a:buFont typeface="Barlow Condensed"/>
              <a:buNone/>
              <a:defRPr>
                <a:solidFill>
                  <a:schemeClr val="dk1"/>
                </a:solidFill>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71" name="Google Shape;71;p5"/>
          <p:cNvSpPr txBox="1">
            <a:spLocks noGrp="1"/>
          </p:cNvSpPr>
          <p:nvPr>
            <p:ph type="body" idx="1"/>
          </p:nvPr>
        </p:nvSpPr>
        <p:spPr>
          <a:xfrm>
            <a:off x="1076825" y="1981137"/>
            <a:ext cx="4405500" cy="556200"/>
          </a:xfrm>
          <a:prstGeom prst="rect">
            <a:avLst/>
          </a:prstGeom>
          <a:noFill/>
          <a:ln>
            <a:noFill/>
          </a:ln>
        </p:spPr>
        <p:txBody>
          <a:bodyPr spcFirstLastPara="1" wrap="square" lIns="91425" tIns="45700" rIns="91425" bIns="45700" anchor="b" anchorCtr="0">
            <a:normAutofit/>
          </a:bodyPr>
          <a:lstStyle>
            <a:lvl1pPr marL="457200" lvl="0" indent="-228600" algn="l" rtl="0">
              <a:lnSpc>
                <a:spcPct val="110000"/>
              </a:lnSpc>
              <a:spcBef>
                <a:spcPts val="1000"/>
              </a:spcBef>
              <a:spcAft>
                <a:spcPts val="0"/>
              </a:spcAft>
              <a:buSzPts val="2800"/>
              <a:buNone/>
              <a:defRPr sz="2800" b="0">
                <a:latin typeface="Barlow Condensed"/>
                <a:ea typeface="Barlow Condensed"/>
                <a:cs typeface="Barlow Condensed"/>
                <a:sym typeface="Barlow Condensed"/>
              </a:defRPr>
            </a:lvl1pPr>
            <a:lvl2pPr marL="914400" lvl="1" indent="-228600" algn="l" rtl="0">
              <a:lnSpc>
                <a:spcPct val="110000"/>
              </a:lnSpc>
              <a:spcBef>
                <a:spcPts val="500"/>
              </a:spcBef>
              <a:spcAft>
                <a:spcPts val="0"/>
              </a:spcAft>
              <a:buSzPts val="2000"/>
              <a:buNone/>
              <a:defRPr sz="2000" b="1"/>
            </a:lvl2pPr>
            <a:lvl3pPr marL="1371600" lvl="2" indent="-228600" algn="l" rtl="0">
              <a:lnSpc>
                <a:spcPct val="110000"/>
              </a:lnSpc>
              <a:spcBef>
                <a:spcPts val="500"/>
              </a:spcBef>
              <a:spcAft>
                <a:spcPts val="0"/>
              </a:spcAft>
              <a:buSzPts val="1800"/>
              <a:buNone/>
              <a:defRPr sz="1800" b="1"/>
            </a:lvl3pPr>
            <a:lvl4pPr marL="1828800" lvl="3" indent="-228600" algn="l" rtl="0">
              <a:lnSpc>
                <a:spcPct val="110000"/>
              </a:lnSpc>
              <a:spcBef>
                <a:spcPts val="500"/>
              </a:spcBef>
              <a:spcAft>
                <a:spcPts val="0"/>
              </a:spcAft>
              <a:buSzPts val="1600"/>
              <a:buNone/>
              <a:defRPr sz="1600" b="1"/>
            </a:lvl4pPr>
            <a:lvl5pPr marL="2286000" lvl="4" indent="-228600" algn="l" rtl="0">
              <a:lnSpc>
                <a:spcPct val="110000"/>
              </a:lnSpc>
              <a:spcBef>
                <a:spcPts val="500"/>
              </a:spcBef>
              <a:spcAft>
                <a:spcPts val="0"/>
              </a:spcAft>
              <a:buSzPts val="1600"/>
              <a:buNone/>
              <a:defRPr sz="1600" b="1"/>
            </a:lvl5pPr>
            <a:lvl6pPr marL="2743200" lvl="5" indent="-228600" algn="l" rtl="0">
              <a:lnSpc>
                <a:spcPct val="90000"/>
              </a:lnSpc>
              <a:spcBef>
                <a:spcPts val="500"/>
              </a:spcBef>
              <a:spcAft>
                <a:spcPts val="0"/>
              </a:spcAft>
              <a:buClr>
                <a:schemeClr val="dk1"/>
              </a:buClr>
              <a:buSzPts val="1600"/>
              <a:buNone/>
              <a:defRPr sz="1600" b="1"/>
            </a:lvl6pPr>
            <a:lvl7pPr marL="3200400" lvl="6" indent="-228600" algn="l" rtl="0">
              <a:lnSpc>
                <a:spcPct val="90000"/>
              </a:lnSpc>
              <a:spcBef>
                <a:spcPts val="500"/>
              </a:spcBef>
              <a:spcAft>
                <a:spcPts val="0"/>
              </a:spcAft>
              <a:buClr>
                <a:schemeClr val="dk1"/>
              </a:buClr>
              <a:buSzPts val="1600"/>
              <a:buNone/>
              <a:defRPr sz="1600" b="1"/>
            </a:lvl7pPr>
            <a:lvl8pPr marL="3657600" lvl="7" indent="-228600" algn="l" rtl="0">
              <a:lnSpc>
                <a:spcPct val="90000"/>
              </a:lnSpc>
              <a:spcBef>
                <a:spcPts val="500"/>
              </a:spcBef>
              <a:spcAft>
                <a:spcPts val="0"/>
              </a:spcAft>
              <a:buClr>
                <a:schemeClr val="dk1"/>
              </a:buClr>
              <a:buSzPts val="1600"/>
              <a:buNone/>
              <a:defRPr sz="1600" b="1"/>
            </a:lvl8pPr>
            <a:lvl9pPr marL="4114800" lvl="8" indent="-228600" algn="l" rtl="0">
              <a:lnSpc>
                <a:spcPct val="90000"/>
              </a:lnSpc>
              <a:spcBef>
                <a:spcPts val="500"/>
              </a:spcBef>
              <a:spcAft>
                <a:spcPts val="0"/>
              </a:spcAft>
              <a:buClr>
                <a:schemeClr val="dk1"/>
              </a:buClr>
              <a:buSzPts val="1600"/>
              <a:buNone/>
              <a:defRPr sz="1600" b="1"/>
            </a:lvl9pPr>
          </a:lstStyle>
          <a:p>
            <a:endParaRPr/>
          </a:p>
        </p:txBody>
      </p:sp>
      <p:sp>
        <p:nvSpPr>
          <p:cNvPr id="72" name="Google Shape;72;p5"/>
          <p:cNvSpPr txBox="1">
            <a:spLocks noGrp="1"/>
          </p:cNvSpPr>
          <p:nvPr>
            <p:ph type="body" idx="2"/>
          </p:nvPr>
        </p:nvSpPr>
        <p:spPr>
          <a:xfrm>
            <a:off x="1076826" y="2790927"/>
            <a:ext cx="4405500" cy="2815800"/>
          </a:xfrm>
          <a:prstGeom prst="rect">
            <a:avLst/>
          </a:prstGeom>
          <a:noFill/>
          <a:ln>
            <a:noFill/>
          </a:ln>
        </p:spPr>
        <p:txBody>
          <a:bodyPr spcFirstLastPara="1" wrap="square" lIns="91425" tIns="45700" rIns="91425" bIns="45700" anchor="t" anchorCtr="0">
            <a:normAutofit/>
          </a:bodyPr>
          <a:lstStyle>
            <a:lvl1pPr marL="457200" lvl="0" indent="-342900" algn="l" rtl="0">
              <a:lnSpc>
                <a:spcPct val="110000"/>
              </a:lnSpc>
              <a:spcBef>
                <a:spcPts val="1000"/>
              </a:spcBef>
              <a:spcAft>
                <a:spcPts val="0"/>
              </a:spcAft>
              <a:buSzPts val="1800"/>
              <a:buChar char="•"/>
              <a:defRPr/>
            </a:lvl1pPr>
            <a:lvl2pPr marL="914400" lvl="1" indent="-342900" algn="l" rtl="0">
              <a:lnSpc>
                <a:spcPct val="110000"/>
              </a:lnSpc>
              <a:spcBef>
                <a:spcPts val="500"/>
              </a:spcBef>
              <a:spcAft>
                <a:spcPts val="0"/>
              </a:spcAft>
              <a:buSzPts val="1800"/>
              <a:buChar char="•"/>
              <a:defRPr/>
            </a:lvl2pPr>
            <a:lvl3pPr marL="1371600" lvl="2" indent="-342900" algn="l" rtl="0">
              <a:lnSpc>
                <a:spcPct val="110000"/>
              </a:lnSpc>
              <a:spcBef>
                <a:spcPts val="500"/>
              </a:spcBef>
              <a:spcAft>
                <a:spcPts val="0"/>
              </a:spcAft>
              <a:buSzPts val="1800"/>
              <a:buChar char="•"/>
              <a:defRPr/>
            </a:lvl3pPr>
            <a:lvl4pPr marL="1828800" lvl="3" indent="-342900" algn="l" rtl="0">
              <a:lnSpc>
                <a:spcPct val="110000"/>
              </a:lnSpc>
              <a:spcBef>
                <a:spcPts val="500"/>
              </a:spcBef>
              <a:spcAft>
                <a:spcPts val="0"/>
              </a:spcAft>
              <a:buSzPts val="1800"/>
              <a:buChar char="•"/>
              <a:defRPr/>
            </a:lvl4pPr>
            <a:lvl5pPr marL="2286000" lvl="4" indent="-342900" algn="l" rtl="0">
              <a:lnSpc>
                <a:spcPct val="110000"/>
              </a:lnSpc>
              <a:spcBef>
                <a:spcPts val="500"/>
              </a:spcBef>
              <a:spcAft>
                <a:spcPts val="0"/>
              </a:spcAft>
              <a:buSzPts val="1800"/>
              <a:buChar char="•"/>
              <a:defRPr/>
            </a:lvl5pPr>
            <a:lvl6pPr marL="2743200" lvl="5" indent="-342900" algn="l" rtl="0">
              <a:lnSpc>
                <a:spcPct val="90000"/>
              </a:lnSpc>
              <a:spcBef>
                <a:spcPts val="500"/>
              </a:spcBef>
              <a:spcAft>
                <a:spcPts val="0"/>
              </a:spcAft>
              <a:buClr>
                <a:schemeClr val="dk1"/>
              </a:buClr>
              <a:buSzPts val="1800"/>
              <a:buChar char="•"/>
              <a:defRPr/>
            </a:lvl6pPr>
            <a:lvl7pPr marL="3200400" lvl="6" indent="-342900" algn="l" rtl="0">
              <a:lnSpc>
                <a:spcPct val="90000"/>
              </a:lnSpc>
              <a:spcBef>
                <a:spcPts val="500"/>
              </a:spcBef>
              <a:spcAft>
                <a:spcPts val="0"/>
              </a:spcAft>
              <a:buClr>
                <a:schemeClr val="dk1"/>
              </a:buClr>
              <a:buSzPts val="1800"/>
              <a:buChar char="•"/>
              <a:defRPr/>
            </a:lvl7pPr>
            <a:lvl8pPr marL="3657600" lvl="7" indent="-342900" algn="l" rtl="0">
              <a:lnSpc>
                <a:spcPct val="90000"/>
              </a:lnSpc>
              <a:spcBef>
                <a:spcPts val="500"/>
              </a:spcBef>
              <a:spcAft>
                <a:spcPts val="0"/>
              </a:spcAft>
              <a:buClr>
                <a:schemeClr val="dk1"/>
              </a:buClr>
              <a:buSzPts val="1800"/>
              <a:buChar char="•"/>
              <a:defRPr/>
            </a:lvl8pPr>
            <a:lvl9pPr marL="4114800" lvl="8" indent="-342900" algn="l" rtl="0">
              <a:lnSpc>
                <a:spcPct val="90000"/>
              </a:lnSpc>
              <a:spcBef>
                <a:spcPts val="500"/>
              </a:spcBef>
              <a:spcAft>
                <a:spcPts val="0"/>
              </a:spcAft>
              <a:buClr>
                <a:schemeClr val="dk1"/>
              </a:buClr>
              <a:buSzPts val="1800"/>
              <a:buChar char="•"/>
              <a:defRPr/>
            </a:lvl9pPr>
          </a:lstStyle>
          <a:p>
            <a:endParaRPr/>
          </a:p>
        </p:txBody>
      </p:sp>
      <p:sp>
        <p:nvSpPr>
          <p:cNvPr id="73" name="Google Shape;73;p5"/>
          <p:cNvSpPr txBox="1">
            <a:spLocks noGrp="1"/>
          </p:cNvSpPr>
          <p:nvPr>
            <p:ph type="body" idx="3"/>
          </p:nvPr>
        </p:nvSpPr>
        <p:spPr>
          <a:xfrm>
            <a:off x="6659477" y="1981137"/>
            <a:ext cx="4405500" cy="556200"/>
          </a:xfrm>
          <a:prstGeom prst="rect">
            <a:avLst/>
          </a:prstGeom>
          <a:noFill/>
          <a:ln>
            <a:noFill/>
          </a:ln>
        </p:spPr>
        <p:txBody>
          <a:bodyPr spcFirstLastPara="1" wrap="square" lIns="91425" tIns="45700" rIns="91425" bIns="45700" anchor="b" anchorCtr="0">
            <a:normAutofit/>
          </a:bodyPr>
          <a:lstStyle>
            <a:lvl1pPr marL="457200" lvl="0" indent="-228600" algn="l" rtl="0">
              <a:lnSpc>
                <a:spcPct val="110000"/>
              </a:lnSpc>
              <a:spcBef>
                <a:spcPts val="1000"/>
              </a:spcBef>
              <a:spcAft>
                <a:spcPts val="0"/>
              </a:spcAft>
              <a:buSzPts val="2800"/>
              <a:buNone/>
              <a:defRPr sz="2800" b="0">
                <a:latin typeface="Barlow Condensed"/>
                <a:ea typeface="Barlow Condensed"/>
                <a:cs typeface="Barlow Condensed"/>
                <a:sym typeface="Barlow Condensed"/>
              </a:defRPr>
            </a:lvl1pPr>
            <a:lvl2pPr marL="914400" lvl="1" indent="-228600" algn="l" rtl="0">
              <a:lnSpc>
                <a:spcPct val="110000"/>
              </a:lnSpc>
              <a:spcBef>
                <a:spcPts val="500"/>
              </a:spcBef>
              <a:spcAft>
                <a:spcPts val="0"/>
              </a:spcAft>
              <a:buSzPts val="2000"/>
              <a:buNone/>
              <a:defRPr sz="2000" b="1"/>
            </a:lvl2pPr>
            <a:lvl3pPr marL="1371600" lvl="2" indent="-228600" algn="l" rtl="0">
              <a:lnSpc>
                <a:spcPct val="110000"/>
              </a:lnSpc>
              <a:spcBef>
                <a:spcPts val="500"/>
              </a:spcBef>
              <a:spcAft>
                <a:spcPts val="0"/>
              </a:spcAft>
              <a:buSzPts val="1800"/>
              <a:buNone/>
              <a:defRPr sz="1800" b="1"/>
            </a:lvl3pPr>
            <a:lvl4pPr marL="1828800" lvl="3" indent="-228600" algn="l" rtl="0">
              <a:lnSpc>
                <a:spcPct val="110000"/>
              </a:lnSpc>
              <a:spcBef>
                <a:spcPts val="500"/>
              </a:spcBef>
              <a:spcAft>
                <a:spcPts val="0"/>
              </a:spcAft>
              <a:buSzPts val="1600"/>
              <a:buNone/>
              <a:defRPr sz="1600" b="1"/>
            </a:lvl4pPr>
            <a:lvl5pPr marL="2286000" lvl="4" indent="-228600" algn="l" rtl="0">
              <a:lnSpc>
                <a:spcPct val="110000"/>
              </a:lnSpc>
              <a:spcBef>
                <a:spcPts val="500"/>
              </a:spcBef>
              <a:spcAft>
                <a:spcPts val="0"/>
              </a:spcAft>
              <a:buSzPts val="1600"/>
              <a:buNone/>
              <a:defRPr sz="1600" b="1"/>
            </a:lvl5pPr>
            <a:lvl6pPr marL="2743200" lvl="5" indent="-228600" algn="l" rtl="0">
              <a:lnSpc>
                <a:spcPct val="90000"/>
              </a:lnSpc>
              <a:spcBef>
                <a:spcPts val="500"/>
              </a:spcBef>
              <a:spcAft>
                <a:spcPts val="0"/>
              </a:spcAft>
              <a:buClr>
                <a:schemeClr val="dk1"/>
              </a:buClr>
              <a:buSzPts val="1600"/>
              <a:buNone/>
              <a:defRPr sz="1600" b="1"/>
            </a:lvl6pPr>
            <a:lvl7pPr marL="3200400" lvl="6" indent="-228600" algn="l" rtl="0">
              <a:lnSpc>
                <a:spcPct val="90000"/>
              </a:lnSpc>
              <a:spcBef>
                <a:spcPts val="500"/>
              </a:spcBef>
              <a:spcAft>
                <a:spcPts val="0"/>
              </a:spcAft>
              <a:buClr>
                <a:schemeClr val="dk1"/>
              </a:buClr>
              <a:buSzPts val="1600"/>
              <a:buNone/>
              <a:defRPr sz="1600" b="1"/>
            </a:lvl7pPr>
            <a:lvl8pPr marL="3657600" lvl="7" indent="-228600" algn="l" rtl="0">
              <a:lnSpc>
                <a:spcPct val="90000"/>
              </a:lnSpc>
              <a:spcBef>
                <a:spcPts val="500"/>
              </a:spcBef>
              <a:spcAft>
                <a:spcPts val="0"/>
              </a:spcAft>
              <a:buClr>
                <a:schemeClr val="dk1"/>
              </a:buClr>
              <a:buSzPts val="1600"/>
              <a:buNone/>
              <a:defRPr sz="1600" b="1"/>
            </a:lvl8pPr>
            <a:lvl9pPr marL="4114800" lvl="8" indent="-228600" algn="l" rtl="0">
              <a:lnSpc>
                <a:spcPct val="90000"/>
              </a:lnSpc>
              <a:spcBef>
                <a:spcPts val="500"/>
              </a:spcBef>
              <a:spcAft>
                <a:spcPts val="0"/>
              </a:spcAft>
              <a:buClr>
                <a:schemeClr val="dk1"/>
              </a:buClr>
              <a:buSzPts val="1600"/>
              <a:buNone/>
              <a:defRPr sz="1600" b="1"/>
            </a:lvl9pPr>
          </a:lstStyle>
          <a:p>
            <a:endParaRPr/>
          </a:p>
        </p:txBody>
      </p:sp>
      <p:sp>
        <p:nvSpPr>
          <p:cNvPr id="74" name="Google Shape;74;p5"/>
          <p:cNvSpPr txBox="1">
            <a:spLocks noGrp="1"/>
          </p:cNvSpPr>
          <p:nvPr>
            <p:ph type="body" idx="4"/>
          </p:nvPr>
        </p:nvSpPr>
        <p:spPr>
          <a:xfrm>
            <a:off x="6659477" y="2790926"/>
            <a:ext cx="4405500" cy="2815800"/>
          </a:xfrm>
          <a:prstGeom prst="rect">
            <a:avLst/>
          </a:prstGeom>
          <a:noFill/>
          <a:ln>
            <a:noFill/>
          </a:ln>
        </p:spPr>
        <p:txBody>
          <a:bodyPr spcFirstLastPara="1" wrap="square" lIns="91425" tIns="45700" rIns="91425" bIns="45700" anchor="t" anchorCtr="0">
            <a:normAutofit/>
          </a:bodyPr>
          <a:lstStyle>
            <a:lvl1pPr marL="457200" lvl="0" indent="-342900" algn="l" rtl="0">
              <a:lnSpc>
                <a:spcPct val="110000"/>
              </a:lnSpc>
              <a:spcBef>
                <a:spcPts val="1000"/>
              </a:spcBef>
              <a:spcAft>
                <a:spcPts val="0"/>
              </a:spcAft>
              <a:buSzPts val="1800"/>
              <a:buChar char="•"/>
              <a:defRPr/>
            </a:lvl1pPr>
            <a:lvl2pPr marL="914400" lvl="1" indent="-342900" algn="l" rtl="0">
              <a:lnSpc>
                <a:spcPct val="110000"/>
              </a:lnSpc>
              <a:spcBef>
                <a:spcPts val="500"/>
              </a:spcBef>
              <a:spcAft>
                <a:spcPts val="0"/>
              </a:spcAft>
              <a:buSzPts val="1800"/>
              <a:buChar char="•"/>
              <a:defRPr/>
            </a:lvl2pPr>
            <a:lvl3pPr marL="1371600" lvl="2" indent="-342900" algn="l" rtl="0">
              <a:lnSpc>
                <a:spcPct val="110000"/>
              </a:lnSpc>
              <a:spcBef>
                <a:spcPts val="500"/>
              </a:spcBef>
              <a:spcAft>
                <a:spcPts val="0"/>
              </a:spcAft>
              <a:buSzPts val="1800"/>
              <a:buChar char="•"/>
              <a:defRPr/>
            </a:lvl3pPr>
            <a:lvl4pPr marL="1828800" lvl="3" indent="-342900" algn="l" rtl="0">
              <a:lnSpc>
                <a:spcPct val="110000"/>
              </a:lnSpc>
              <a:spcBef>
                <a:spcPts val="500"/>
              </a:spcBef>
              <a:spcAft>
                <a:spcPts val="0"/>
              </a:spcAft>
              <a:buSzPts val="1800"/>
              <a:buChar char="•"/>
              <a:defRPr/>
            </a:lvl4pPr>
            <a:lvl5pPr marL="2286000" lvl="4" indent="-342900" algn="l" rtl="0">
              <a:lnSpc>
                <a:spcPct val="110000"/>
              </a:lnSpc>
              <a:spcBef>
                <a:spcPts val="500"/>
              </a:spcBef>
              <a:spcAft>
                <a:spcPts val="0"/>
              </a:spcAft>
              <a:buSzPts val="1800"/>
              <a:buChar char="•"/>
              <a:defRPr/>
            </a:lvl5pPr>
            <a:lvl6pPr marL="2743200" lvl="5" indent="-342900" algn="l" rtl="0">
              <a:lnSpc>
                <a:spcPct val="90000"/>
              </a:lnSpc>
              <a:spcBef>
                <a:spcPts val="500"/>
              </a:spcBef>
              <a:spcAft>
                <a:spcPts val="0"/>
              </a:spcAft>
              <a:buClr>
                <a:schemeClr val="dk1"/>
              </a:buClr>
              <a:buSzPts val="1800"/>
              <a:buChar char="•"/>
              <a:defRPr/>
            </a:lvl6pPr>
            <a:lvl7pPr marL="3200400" lvl="6" indent="-342900" algn="l" rtl="0">
              <a:lnSpc>
                <a:spcPct val="90000"/>
              </a:lnSpc>
              <a:spcBef>
                <a:spcPts val="500"/>
              </a:spcBef>
              <a:spcAft>
                <a:spcPts val="0"/>
              </a:spcAft>
              <a:buClr>
                <a:schemeClr val="dk1"/>
              </a:buClr>
              <a:buSzPts val="1800"/>
              <a:buChar char="•"/>
              <a:defRPr/>
            </a:lvl7pPr>
            <a:lvl8pPr marL="3657600" lvl="7" indent="-342900" algn="l" rtl="0">
              <a:lnSpc>
                <a:spcPct val="90000"/>
              </a:lnSpc>
              <a:spcBef>
                <a:spcPts val="500"/>
              </a:spcBef>
              <a:spcAft>
                <a:spcPts val="0"/>
              </a:spcAft>
              <a:buClr>
                <a:schemeClr val="dk1"/>
              </a:buClr>
              <a:buSzPts val="1800"/>
              <a:buChar char="•"/>
              <a:defRPr/>
            </a:lvl8pPr>
            <a:lvl9pPr marL="4114800" lvl="8" indent="-342900" algn="l" rtl="0">
              <a:lnSpc>
                <a:spcPct val="90000"/>
              </a:lnSpc>
              <a:spcBef>
                <a:spcPts val="500"/>
              </a:spcBef>
              <a:spcAft>
                <a:spcPts val="0"/>
              </a:spcAft>
              <a:buClr>
                <a:schemeClr val="dk1"/>
              </a:buClr>
              <a:buSzPts val="1800"/>
              <a:buChar char="•"/>
              <a:defRPr/>
            </a:lvl9pPr>
          </a:lstStyle>
          <a:p>
            <a:endParaRPr/>
          </a:p>
        </p:txBody>
      </p:sp>
      <p:sp>
        <p:nvSpPr>
          <p:cNvPr id="75" name="Google Shape;75;p5"/>
          <p:cNvSpPr/>
          <p:nvPr/>
        </p:nvSpPr>
        <p:spPr>
          <a:xfrm>
            <a:off x="3684027" y="6593305"/>
            <a:ext cx="8508000" cy="264600"/>
          </a:xfrm>
          <a:prstGeom prst="rect">
            <a:avLst/>
          </a:prstGeom>
          <a:solidFill>
            <a:schemeClr val="accent4"/>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Merriweather"/>
              <a:ea typeface="Merriweather"/>
              <a:cs typeface="Merriweather"/>
              <a:sym typeface="Merriweather"/>
            </a:endParaRPr>
          </a:p>
        </p:txBody>
      </p:sp>
      <p:sp>
        <p:nvSpPr>
          <p:cNvPr id="76" name="Google Shape;76;p5"/>
          <p:cNvSpPr txBox="1"/>
          <p:nvPr/>
        </p:nvSpPr>
        <p:spPr>
          <a:xfrm>
            <a:off x="7269405" y="6097689"/>
            <a:ext cx="1586400" cy="27690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GB" sz="1200" i="1">
                <a:solidFill>
                  <a:srgbClr val="7F7F7F"/>
                </a:solidFill>
                <a:latin typeface="Barlow Condensed"/>
                <a:ea typeface="Barlow Condensed"/>
                <a:cs typeface="Barlow Condensed"/>
                <a:sym typeface="Barlow Condensed"/>
              </a:rPr>
              <a:t>Copyright © ECNL</a:t>
            </a:r>
            <a:endParaRPr sz="1200" i="1">
              <a:solidFill>
                <a:srgbClr val="7F7F7F"/>
              </a:solidFill>
              <a:latin typeface="Barlow Condensed"/>
              <a:ea typeface="Barlow Condensed"/>
              <a:cs typeface="Barlow Condensed"/>
              <a:sym typeface="Barlow Condense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sak cím" type="titleOnly">
  <p:cSld name="TITLE_ONLY">
    <p:spTree>
      <p:nvGrpSpPr>
        <p:cNvPr id="1" name="Shape 77"/>
        <p:cNvGrpSpPr/>
        <p:nvPr/>
      </p:nvGrpSpPr>
      <p:grpSpPr>
        <a:xfrm>
          <a:off x="0" y="0"/>
          <a:ext cx="0" cy="0"/>
          <a:chOff x="0" y="0"/>
          <a:chExt cx="0" cy="0"/>
        </a:xfrm>
      </p:grpSpPr>
      <p:sp>
        <p:nvSpPr>
          <p:cNvPr id="78" name="Google Shape;78;p6"/>
          <p:cNvSpPr/>
          <p:nvPr/>
        </p:nvSpPr>
        <p:spPr>
          <a:xfrm>
            <a:off x="0" y="0"/>
            <a:ext cx="12192000" cy="18942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Merriweather"/>
              <a:ea typeface="Merriweather"/>
              <a:cs typeface="Merriweather"/>
              <a:sym typeface="Merriweather"/>
            </a:endParaRPr>
          </a:p>
        </p:txBody>
      </p:sp>
      <p:sp>
        <p:nvSpPr>
          <p:cNvPr id="79" name="Google Shape;79;p6"/>
          <p:cNvSpPr/>
          <p:nvPr/>
        </p:nvSpPr>
        <p:spPr>
          <a:xfrm>
            <a:off x="586396" y="0"/>
            <a:ext cx="670903" cy="1767630"/>
          </a:xfrm>
          <a:custGeom>
            <a:avLst/>
            <a:gdLst/>
            <a:ahLst/>
            <a:cxnLst/>
            <a:rect l="l" t="t" r="r" b="b"/>
            <a:pathLst>
              <a:path w="670903" h="1557383" extrusionOk="0">
                <a:moveTo>
                  <a:pt x="0" y="1552944"/>
                </a:moveTo>
                <a:lnTo>
                  <a:pt x="401941" y="0"/>
                </a:lnTo>
                <a:lnTo>
                  <a:pt x="670903" y="1110"/>
                </a:lnTo>
                <a:lnTo>
                  <a:pt x="261452" y="1557383"/>
                </a:lnTo>
                <a:lnTo>
                  <a:pt x="0" y="1552944"/>
                </a:lnTo>
                <a:close/>
              </a:path>
            </a:pathLst>
          </a:custGeom>
          <a:solidFill>
            <a:schemeClr val="accent3"/>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Merriweather"/>
              <a:ea typeface="Merriweather"/>
              <a:cs typeface="Merriweather"/>
              <a:sym typeface="Merriweather"/>
            </a:endParaRPr>
          </a:p>
        </p:txBody>
      </p:sp>
      <p:sp>
        <p:nvSpPr>
          <p:cNvPr id="80" name="Google Shape;80;p6"/>
          <p:cNvSpPr/>
          <p:nvPr/>
        </p:nvSpPr>
        <p:spPr>
          <a:xfrm>
            <a:off x="167297" y="-9265"/>
            <a:ext cx="670903" cy="1767630"/>
          </a:xfrm>
          <a:custGeom>
            <a:avLst/>
            <a:gdLst/>
            <a:ahLst/>
            <a:cxnLst/>
            <a:rect l="l" t="t" r="r" b="b"/>
            <a:pathLst>
              <a:path w="670903" h="1557383" extrusionOk="0">
                <a:moveTo>
                  <a:pt x="0" y="1552944"/>
                </a:moveTo>
                <a:lnTo>
                  <a:pt x="401941" y="0"/>
                </a:lnTo>
                <a:lnTo>
                  <a:pt x="670903" y="1110"/>
                </a:lnTo>
                <a:lnTo>
                  <a:pt x="261452" y="1557383"/>
                </a:lnTo>
                <a:lnTo>
                  <a:pt x="0" y="1552944"/>
                </a:lnTo>
                <a:close/>
              </a:path>
            </a:pathLst>
          </a:custGeom>
          <a:solidFill>
            <a:schemeClr val="accent3"/>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Merriweather"/>
              <a:ea typeface="Merriweather"/>
              <a:cs typeface="Merriweather"/>
              <a:sym typeface="Merriweather"/>
            </a:endParaRPr>
          </a:p>
        </p:txBody>
      </p:sp>
      <p:sp>
        <p:nvSpPr>
          <p:cNvPr id="81" name="Google Shape;81;p6"/>
          <p:cNvSpPr txBox="1">
            <a:spLocks noGrp="1"/>
          </p:cNvSpPr>
          <p:nvPr>
            <p:ph type="title"/>
          </p:nvPr>
        </p:nvSpPr>
        <p:spPr>
          <a:xfrm>
            <a:off x="838200" y="365125"/>
            <a:ext cx="10515600" cy="1182900"/>
          </a:xfrm>
          <a:prstGeom prst="rect">
            <a:avLst/>
          </a:prstGeom>
          <a:noFill/>
          <a:ln>
            <a:noFill/>
          </a:ln>
        </p:spPr>
        <p:txBody>
          <a:bodyPr spcFirstLastPara="1" wrap="square" lIns="91425" tIns="45700" rIns="91425" bIns="45700" anchor="b" anchorCtr="0">
            <a:normAutofit/>
          </a:bodyPr>
          <a:lstStyle>
            <a:lvl1pPr lvl="0" algn="l" rtl="0">
              <a:lnSpc>
                <a:spcPct val="90000"/>
              </a:lnSpc>
              <a:spcBef>
                <a:spcPts val="0"/>
              </a:spcBef>
              <a:spcAft>
                <a:spcPts val="0"/>
              </a:spcAft>
              <a:buClr>
                <a:schemeClr val="dk1"/>
              </a:buClr>
              <a:buSzPts val="4400"/>
              <a:buFont typeface="Barlow Condensed"/>
              <a:buNone/>
              <a:defRPr>
                <a:solidFill>
                  <a:schemeClr val="dk1"/>
                </a:solidFill>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82" name="Google Shape;82;p6"/>
          <p:cNvSpPr/>
          <p:nvPr/>
        </p:nvSpPr>
        <p:spPr>
          <a:xfrm>
            <a:off x="3684027" y="6593305"/>
            <a:ext cx="8508000" cy="264600"/>
          </a:xfrm>
          <a:prstGeom prst="rect">
            <a:avLst/>
          </a:prstGeom>
          <a:solidFill>
            <a:schemeClr val="accent5"/>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Merriweather"/>
              <a:ea typeface="Merriweather"/>
              <a:cs typeface="Merriweather"/>
              <a:sym typeface="Merriweather"/>
            </a:endParaRPr>
          </a:p>
        </p:txBody>
      </p:sp>
      <p:sp>
        <p:nvSpPr>
          <p:cNvPr id="83" name="Google Shape;83;p6"/>
          <p:cNvSpPr txBox="1"/>
          <p:nvPr/>
        </p:nvSpPr>
        <p:spPr>
          <a:xfrm>
            <a:off x="7269405" y="6097689"/>
            <a:ext cx="1586400" cy="27690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GB" sz="1200" i="1">
                <a:solidFill>
                  <a:srgbClr val="7F7F7F"/>
                </a:solidFill>
                <a:latin typeface="Barlow Condensed"/>
                <a:ea typeface="Barlow Condensed"/>
                <a:cs typeface="Barlow Condensed"/>
                <a:sym typeface="Barlow Condensed"/>
              </a:rPr>
              <a:t>Copyright © ECNL</a:t>
            </a:r>
            <a:endParaRPr sz="1200" i="1">
              <a:solidFill>
                <a:srgbClr val="7F7F7F"/>
              </a:solidFill>
              <a:latin typeface="Barlow Condensed"/>
              <a:ea typeface="Barlow Condensed"/>
              <a:cs typeface="Barlow Condensed"/>
              <a:sym typeface="Barlow Condense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hank you">
  <p:cSld name="Thank you">
    <p:spTree>
      <p:nvGrpSpPr>
        <p:cNvPr id="1" name="Shape 84"/>
        <p:cNvGrpSpPr/>
        <p:nvPr/>
      </p:nvGrpSpPr>
      <p:grpSpPr>
        <a:xfrm>
          <a:off x="0" y="0"/>
          <a:ext cx="0" cy="0"/>
          <a:chOff x="0" y="0"/>
          <a:chExt cx="0" cy="0"/>
        </a:xfrm>
      </p:grpSpPr>
      <p:sp>
        <p:nvSpPr>
          <p:cNvPr id="85" name="Google Shape;85;p7"/>
          <p:cNvSpPr/>
          <p:nvPr/>
        </p:nvSpPr>
        <p:spPr>
          <a:xfrm>
            <a:off x="0" y="0"/>
            <a:ext cx="12192000" cy="6858000"/>
          </a:xfrm>
          <a:prstGeom prst="rect">
            <a:avLst/>
          </a:prstGeom>
          <a:solidFill>
            <a:schemeClr val="accent1"/>
          </a:solidFill>
          <a:ln w="12700" cap="flat" cmpd="sng">
            <a:solidFill>
              <a:srgbClr val="003356"/>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Merriweather"/>
              <a:ea typeface="Merriweather"/>
              <a:cs typeface="Merriweather"/>
              <a:sym typeface="Merriweather"/>
            </a:endParaRPr>
          </a:p>
        </p:txBody>
      </p:sp>
      <p:pic>
        <p:nvPicPr>
          <p:cNvPr id="86" name="Google Shape;86;p7"/>
          <p:cNvPicPr preferRelativeResize="0"/>
          <p:nvPr/>
        </p:nvPicPr>
        <p:blipFill rotWithShape="1">
          <a:blip r:embed="rId2">
            <a:alphaModFix/>
          </a:blip>
          <a:srcRect r="67861"/>
          <a:stretch/>
        </p:blipFill>
        <p:spPr>
          <a:xfrm>
            <a:off x="7453944" y="671912"/>
            <a:ext cx="4173953" cy="4149914"/>
          </a:xfrm>
          <a:prstGeom prst="rect">
            <a:avLst/>
          </a:prstGeom>
          <a:noFill/>
          <a:ln>
            <a:noFill/>
          </a:ln>
        </p:spPr>
      </p:pic>
      <p:sp>
        <p:nvSpPr>
          <p:cNvPr id="87" name="Google Shape;87;p7"/>
          <p:cNvSpPr txBox="1"/>
          <p:nvPr/>
        </p:nvSpPr>
        <p:spPr>
          <a:xfrm>
            <a:off x="3607974" y="5515043"/>
            <a:ext cx="1463700" cy="304500"/>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None/>
            </a:pPr>
            <a:r>
              <a:rPr lang="en-GB" sz="1400">
                <a:solidFill>
                  <a:schemeClr val="lt1"/>
                </a:solidFill>
                <a:latin typeface="Barlow Condensed"/>
                <a:ea typeface="Barlow Condensed"/>
                <a:cs typeface="Barlow Condensed"/>
                <a:sym typeface="Barlow Condensed"/>
              </a:rPr>
              <a:t>@enablingNGOLaw</a:t>
            </a:r>
            <a:endParaRPr sz="1400">
              <a:solidFill>
                <a:schemeClr val="lt1"/>
              </a:solidFill>
              <a:latin typeface="Barlow Condensed"/>
              <a:ea typeface="Barlow Condensed"/>
              <a:cs typeface="Barlow Condensed"/>
              <a:sym typeface="Barlow Condensed"/>
            </a:endParaRPr>
          </a:p>
        </p:txBody>
      </p:sp>
      <p:pic>
        <p:nvPicPr>
          <p:cNvPr id="88" name="Google Shape;88;p7"/>
          <p:cNvPicPr preferRelativeResize="0"/>
          <p:nvPr/>
        </p:nvPicPr>
        <p:blipFill rotWithShape="1">
          <a:blip r:embed="rId3">
            <a:alphaModFix/>
          </a:blip>
          <a:srcRect/>
          <a:stretch/>
        </p:blipFill>
        <p:spPr>
          <a:xfrm>
            <a:off x="3303351" y="5499996"/>
            <a:ext cx="304623" cy="304623"/>
          </a:xfrm>
          <a:prstGeom prst="rect">
            <a:avLst/>
          </a:prstGeom>
          <a:noFill/>
          <a:ln>
            <a:noFill/>
          </a:ln>
        </p:spPr>
      </p:pic>
      <p:pic>
        <p:nvPicPr>
          <p:cNvPr id="89" name="Google Shape;89;p7"/>
          <p:cNvPicPr preferRelativeResize="0"/>
          <p:nvPr/>
        </p:nvPicPr>
        <p:blipFill rotWithShape="1">
          <a:blip r:embed="rId4">
            <a:alphaModFix/>
          </a:blip>
          <a:srcRect/>
          <a:stretch/>
        </p:blipFill>
        <p:spPr>
          <a:xfrm>
            <a:off x="1329302" y="5515043"/>
            <a:ext cx="304623" cy="304623"/>
          </a:xfrm>
          <a:prstGeom prst="rect">
            <a:avLst/>
          </a:prstGeom>
          <a:noFill/>
          <a:ln>
            <a:noFill/>
          </a:ln>
        </p:spPr>
      </p:pic>
      <p:sp>
        <p:nvSpPr>
          <p:cNvPr id="90" name="Google Shape;90;p7"/>
          <p:cNvSpPr txBox="1"/>
          <p:nvPr/>
        </p:nvSpPr>
        <p:spPr>
          <a:xfrm>
            <a:off x="1706118" y="5515043"/>
            <a:ext cx="1463700" cy="304500"/>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None/>
            </a:pPr>
            <a:r>
              <a:rPr lang="en-GB" sz="1400">
                <a:solidFill>
                  <a:schemeClr val="lt1"/>
                </a:solidFill>
                <a:latin typeface="Barlow Condensed"/>
                <a:ea typeface="Barlow Condensed"/>
                <a:cs typeface="Barlow Condensed"/>
                <a:sym typeface="Barlow Condensed"/>
              </a:rPr>
              <a:t>www.ecnl.org</a:t>
            </a:r>
            <a:endParaRPr/>
          </a:p>
        </p:txBody>
      </p:sp>
      <p:sp>
        <p:nvSpPr>
          <p:cNvPr id="91" name="Google Shape;91;p7"/>
          <p:cNvSpPr txBox="1">
            <a:spLocks noGrp="1"/>
          </p:cNvSpPr>
          <p:nvPr>
            <p:ph type="ctrTitle"/>
          </p:nvPr>
        </p:nvSpPr>
        <p:spPr>
          <a:xfrm>
            <a:off x="1328057" y="790575"/>
            <a:ext cx="5934900" cy="2387700"/>
          </a:xfrm>
          <a:prstGeom prst="rect">
            <a:avLst/>
          </a:prstGeom>
          <a:noFill/>
          <a:ln>
            <a:noFill/>
          </a:ln>
        </p:spPr>
        <p:txBody>
          <a:bodyPr spcFirstLastPara="1" wrap="square" lIns="91425" tIns="45700" rIns="91425" bIns="45700" anchor="b" anchorCtr="0">
            <a:normAutofit/>
          </a:bodyPr>
          <a:lstStyle>
            <a:lvl1pPr lvl="0" algn="l" rtl="0">
              <a:lnSpc>
                <a:spcPct val="90000"/>
              </a:lnSpc>
              <a:spcBef>
                <a:spcPts val="0"/>
              </a:spcBef>
              <a:spcAft>
                <a:spcPts val="0"/>
              </a:spcAft>
              <a:buClr>
                <a:schemeClr val="lt1"/>
              </a:buClr>
              <a:buSzPts val="6000"/>
              <a:buFont typeface="Barlow Condensed"/>
              <a:buNone/>
              <a:defRPr sz="6000">
                <a:solidFill>
                  <a:schemeClr val="lt1"/>
                </a:solidFill>
                <a:latin typeface="Barlow Condensed"/>
                <a:ea typeface="Barlow Condensed"/>
                <a:cs typeface="Barlow Condensed"/>
                <a:sym typeface="Barlow Condensed"/>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92" name="Google Shape;92;p7"/>
          <p:cNvSpPr txBox="1">
            <a:spLocks noGrp="1"/>
          </p:cNvSpPr>
          <p:nvPr>
            <p:ph type="subTitle" idx="1"/>
          </p:nvPr>
        </p:nvSpPr>
        <p:spPr>
          <a:xfrm>
            <a:off x="1328057" y="3429001"/>
            <a:ext cx="6298500" cy="1076700"/>
          </a:xfrm>
          <a:prstGeom prst="rect">
            <a:avLst/>
          </a:prstGeom>
          <a:noFill/>
          <a:ln>
            <a:noFill/>
          </a:ln>
        </p:spPr>
        <p:txBody>
          <a:bodyPr spcFirstLastPara="1" wrap="square" lIns="91425" tIns="45700" rIns="91425" bIns="45700" anchor="t" anchorCtr="0">
            <a:normAutofit/>
          </a:bodyPr>
          <a:lstStyle>
            <a:lvl1pPr lvl="0" algn="l" rtl="0">
              <a:lnSpc>
                <a:spcPct val="110000"/>
              </a:lnSpc>
              <a:spcBef>
                <a:spcPts val="1000"/>
              </a:spcBef>
              <a:spcAft>
                <a:spcPts val="0"/>
              </a:spcAft>
              <a:buSzPts val="3200"/>
              <a:buNone/>
              <a:defRPr sz="3200" b="0">
                <a:solidFill>
                  <a:schemeClr val="lt1"/>
                </a:solidFill>
                <a:latin typeface="Barlow Condensed"/>
                <a:ea typeface="Barlow Condensed"/>
                <a:cs typeface="Barlow Condensed"/>
                <a:sym typeface="Barlow Condensed"/>
              </a:defRPr>
            </a:lvl1pPr>
            <a:lvl2pPr lvl="1" algn="ctr" rtl="0">
              <a:lnSpc>
                <a:spcPct val="110000"/>
              </a:lnSpc>
              <a:spcBef>
                <a:spcPts val="500"/>
              </a:spcBef>
              <a:spcAft>
                <a:spcPts val="0"/>
              </a:spcAft>
              <a:buSzPts val="2000"/>
              <a:buNone/>
              <a:defRPr sz="2000"/>
            </a:lvl2pPr>
            <a:lvl3pPr lvl="2" algn="ctr" rtl="0">
              <a:lnSpc>
                <a:spcPct val="110000"/>
              </a:lnSpc>
              <a:spcBef>
                <a:spcPts val="500"/>
              </a:spcBef>
              <a:spcAft>
                <a:spcPts val="0"/>
              </a:spcAft>
              <a:buSzPts val="1800"/>
              <a:buNone/>
              <a:defRPr sz="1800"/>
            </a:lvl3pPr>
            <a:lvl4pPr lvl="3" algn="ctr" rtl="0">
              <a:lnSpc>
                <a:spcPct val="110000"/>
              </a:lnSpc>
              <a:spcBef>
                <a:spcPts val="500"/>
              </a:spcBef>
              <a:spcAft>
                <a:spcPts val="0"/>
              </a:spcAft>
              <a:buSzPts val="1600"/>
              <a:buNone/>
              <a:defRPr sz="1600"/>
            </a:lvl4pPr>
            <a:lvl5pPr lvl="4" algn="ctr" rtl="0">
              <a:lnSpc>
                <a:spcPct val="110000"/>
              </a:lnSpc>
              <a:spcBef>
                <a:spcPts val="500"/>
              </a:spcBef>
              <a:spcAft>
                <a:spcPts val="0"/>
              </a:spcAft>
              <a:buSzPts val="1600"/>
              <a:buNone/>
              <a:defRPr sz="1600"/>
            </a:lvl5pPr>
            <a:lvl6pPr lvl="5" algn="ctr" rtl="0">
              <a:lnSpc>
                <a:spcPct val="90000"/>
              </a:lnSpc>
              <a:spcBef>
                <a:spcPts val="500"/>
              </a:spcBef>
              <a:spcAft>
                <a:spcPts val="0"/>
              </a:spcAft>
              <a:buClr>
                <a:schemeClr val="dk1"/>
              </a:buClr>
              <a:buSzPts val="1600"/>
              <a:buNone/>
              <a:defRPr sz="1600"/>
            </a:lvl6pPr>
            <a:lvl7pPr lvl="6" algn="ctr" rtl="0">
              <a:lnSpc>
                <a:spcPct val="90000"/>
              </a:lnSpc>
              <a:spcBef>
                <a:spcPts val="500"/>
              </a:spcBef>
              <a:spcAft>
                <a:spcPts val="0"/>
              </a:spcAft>
              <a:buClr>
                <a:schemeClr val="dk1"/>
              </a:buClr>
              <a:buSzPts val="1600"/>
              <a:buNone/>
              <a:defRPr sz="1600"/>
            </a:lvl7pPr>
            <a:lvl8pPr lvl="7" algn="ctr" rtl="0">
              <a:lnSpc>
                <a:spcPct val="90000"/>
              </a:lnSpc>
              <a:spcBef>
                <a:spcPts val="500"/>
              </a:spcBef>
              <a:spcAft>
                <a:spcPts val="0"/>
              </a:spcAft>
              <a:buClr>
                <a:schemeClr val="dk1"/>
              </a:buClr>
              <a:buSzPts val="1600"/>
              <a:buNone/>
              <a:defRPr sz="1600"/>
            </a:lvl8pPr>
            <a:lvl9pPr lvl="8" algn="ctr" rtl="0">
              <a:lnSpc>
                <a:spcPct val="90000"/>
              </a:lnSpc>
              <a:spcBef>
                <a:spcPts val="500"/>
              </a:spcBef>
              <a:spcAft>
                <a:spcPts val="0"/>
              </a:spcAft>
              <a:buClr>
                <a:schemeClr val="dk1"/>
              </a:buClr>
              <a:buSzPts val="1600"/>
              <a:buNone/>
              <a:defRPr sz="1600"/>
            </a:lvl9pPr>
          </a:lstStyle>
          <a:p>
            <a:endParaRPr/>
          </a:p>
        </p:txBody>
      </p:sp>
      <p:sp>
        <p:nvSpPr>
          <p:cNvPr id="93" name="Google Shape;93;p7"/>
          <p:cNvSpPr txBox="1"/>
          <p:nvPr/>
        </p:nvSpPr>
        <p:spPr>
          <a:xfrm>
            <a:off x="1706118" y="5016107"/>
            <a:ext cx="3298500" cy="30780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GB" sz="1400">
                <a:solidFill>
                  <a:schemeClr val="lt1"/>
                </a:solidFill>
                <a:latin typeface="Barlow Condensed"/>
                <a:ea typeface="Barlow Condensed"/>
                <a:cs typeface="Barlow Condensed"/>
                <a:sym typeface="Barlow Condensed"/>
              </a:rPr>
              <a:t>Riviervismarkt 5, 2513 AM, the Hague, Netherlands</a:t>
            </a:r>
            <a:endParaRPr sz="1400">
              <a:solidFill>
                <a:schemeClr val="lt1"/>
              </a:solidFill>
              <a:latin typeface="Barlow Condensed"/>
              <a:ea typeface="Barlow Condensed"/>
              <a:cs typeface="Barlow Condensed"/>
              <a:sym typeface="Barlow Condensed"/>
            </a:endParaRPr>
          </a:p>
        </p:txBody>
      </p:sp>
      <p:pic>
        <p:nvPicPr>
          <p:cNvPr id="94" name="Google Shape;94;p7" descr="A képen rajz látható&#10;&#10;Automatikusan generált leírás"/>
          <p:cNvPicPr preferRelativeResize="0"/>
          <p:nvPr/>
        </p:nvPicPr>
        <p:blipFill rotWithShape="1">
          <a:blip r:embed="rId5">
            <a:alphaModFix/>
          </a:blip>
          <a:srcRect/>
          <a:stretch/>
        </p:blipFill>
        <p:spPr>
          <a:xfrm>
            <a:off x="1338545" y="5008851"/>
            <a:ext cx="295381" cy="295381"/>
          </a:xfrm>
          <a:prstGeom prst="rect">
            <a:avLst/>
          </a:prstGeom>
          <a:noFill/>
          <a:ln>
            <a:noFill/>
          </a:ln>
        </p:spPr>
      </p:pic>
      <p:sp>
        <p:nvSpPr>
          <p:cNvPr id="95" name="Google Shape;95;p7"/>
          <p:cNvSpPr txBox="1"/>
          <p:nvPr/>
        </p:nvSpPr>
        <p:spPr>
          <a:xfrm>
            <a:off x="6150866" y="5522785"/>
            <a:ext cx="1463700" cy="304500"/>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None/>
            </a:pPr>
            <a:r>
              <a:rPr lang="en-GB" sz="1400">
                <a:solidFill>
                  <a:schemeClr val="lt1"/>
                </a:solidFill>
                <a:latin typeface="Barlow Condensed"/>
                <a:ea typeface="Barlow Condensed"/>
                <a:cs typeface="Barlow Condensed"/>
                <a:sym typeface="Barlow Condensed"/>
              </a:rPr>
              <a:t>info@ecnl.org</a:t>
            </a:r>
            <a:endParaRPr/>
          </a:p>
        </p:txBody>
      </p:sp>
      <p:sp>
        <p:nvSpPr>
          <p:cNvPr id="96" name="Google Shape;96;p7"/>
          <p:cNvSpPr txBox="1"/>
          <p:nvPr/>
        </p:nvSpPr>
        <p:spPr>
          <a:xfrm>
            <a:off x="8112388" y="5522785"/>
            <a:ext cx="1463700" cy="304500"/>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None/>
            </a:pPr>
            <a:r>
              <a:rPr lang="en-GB" sz="1400">
                <a:solidFill>
                  <a:schemeClr val="lt1"/>
                </a:solidFill>
                <a:latin typeface="Barlow Condensed"/>
                <a:ea typeface="Barlow Condensed"/>
                <a:cs typeface="Barlow Condensed"/>
                <a:sym typeface="Barlow Condensed"/>
              </a:rPr>
              <a:t>0031 639029805</a:t>
            </a:r>
            <a:endParaRPr/>
          </a:p>
        </p:txBody>
      </p:sp>
      <p:pic>
        <p:nvPicPr>
          <p:cNvPr id="97" name="Google Shape;97;p7"/>
          <p:cNvPicPr preferRelativeResize="0"/>
          <p:nvPr/>
        </p:nvPicPr>
        <p:blipFill rotWithShape="1">
          <a:blip r:embed="rId6">
            <a:alphaModFix/>
          </a:blip>
          <a:srcRect/>
          <a:stretch/>
        </p:blipFill>
        <p:spPr>
          <a:xfrm>
            <a:off x="5702546" y="5515043"/>
            <a:ext cx="314654" cy="314654"/>
          </a:xfrm>
          <a:prstGeom prst="rect">
            <a:avLst/>
          </a:prstGeom>
          <a:noFill/>
          <a:ln>
            <a:noFill/>
          </a:ln>
        </p:spPr>
      </p:pic>
      <p:pic>
        <p:nvPicPr>
          <p:cNvPr id="98" name="Google Shape;98;p7" descr="A képen rajz látható&#10;&#10;Automatikusan generált leírás"/>
          <p:cNvPicPr preferRelativeResize="0"/>
          <p:nvPr/>
        </p:nvPicPr>
        <p:blipFill rotWithShape="1">
          <a:blip r:embed="rId7">
            <a:alphaModFix/>
          </a:blip>
          <a:srcRect/>
          <a:stretch/>
        </p:blipFill>
        <p:spPr>
          <a:xfrm>
            <a:off x="7672402" y="5494979"/>
            <a:ext cx="314655" cy="314655"/>
          </a:xfrm>
          <a:prstGeom prst="rect">
            <a:avLst/>
          </a:prstGeom>
          <a:noFill/>
          <a:ln>
            <a:noFill/>
          </a:ln>
        </p:spPr>
      </p:pic>
      <p:sp>
        <p:nvSpPr>
          <p:cNvPr id="99" name="Google Shape;99;p7"/>
          <p:cNvSpPr/>
          <p:nvPr/>
        </p:nvSpPr>
        <p:spPr>
          <a:xfrm>
            <a:off x="337799" y="5923691"/>
            <a:ext cx="11704200" cy="8310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GB" sz="1200" i="1">
                <a:solidFill>
                  <a:schemeClr val="lt1"/>
                </a:solidFill>
                <a:latin typeface="Merriweather"/>
                <a:ea typeface="Merriweather"/>
                <a:cs typeface="Merriweather"/>
                <a:sym typeface="Merriweather"/>
              </a:rPr>
              <a:t>This presentation is developed by ECNL and made possible by the generous support of the American people through the United States Agency for International Development (USAID) within the Ukraine Civil Society Sectoral Support Activity. The Activity is implemented by the ISAR Ednannia in a consortium with the Ukrainian Center for Independent Political Research (UCIPR) and the Center for Democracy and Rule of Law (CEDEM). The contents are the responsibility of ECNL and do not necessarily reflect the views of USAID or the United States Government.</a:t>
            </a:r>
            <a:endParaRPr sz="1200" i="1">
              <a:solidFill>
                <a:schemeClr val="lt1"/>
              </a:solidFill>
              <a:latin typeface="Merriweather"/>
              <a:ea typeface="Merriweather"/>
              <a:cs typeface="Merriweather"/>
              <a:sym typeface="Merriweather"/>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Címdia">
  <p:cSld name="Címdia">
    <p:spTree>
      <p:nvGrpSpPr>
        <p:cNvPr id="1" name="Shape 100"/>
        <p:cNvGrpSpPr/>
        <p:nvPr/>
      </p:nvGrpSpPr>
      <p:grpSpPr>
        <a:xfrm>
          <a:off x="0" y="0"/>
          <a:ext cx="0" cy="0"/>
          <a:chOff x="0" y="0"/>
          <a:chExt cx="0" cy="0"/>
        </a:xfrm>
      </p:grpSpPr>
      <p:sp>
        <p:nvSpPr>
          <p:cNvPr id="101" name="Google Shape;101;p8"/>
          <p:cNvSpPr>
            <a:spLocks noGrp="1"/>
          </p:cNvSpPr>
          <p:nvPr>
            <p:ph type="pic" idx="2"/>
          </p:nvPr>
        </p:nvSpPr>
        <p:spPr>
          <a:xfrm>
            <a:off x="5332819" y="1084444"/>
            <a:ext cx="7259700" cy="4270500"/>
          </a:xfrm>
          <a:prstGeom prst="rect">
            <a:avLst/>
          </a:prstGeom>
          <a:noFill/>
          <a:ln>
            <a:noFill/>
          </a:ln>
        </p:spPr>
      </p:sp>
      <p:sp>
        <p:nvSpPr>
          <p:cNvPr id="102" name="Google Shape;102;p8"/>
          <p:cNvSpPr txBox="1">
            <a:spLocks noGrp="1"/>
          </p:cNvSpPr>
          <p:nvPr>
            <p:ph type="ctrTitle"/>
          </p:nvPr>
        </p:nvSpPr>
        <p:spPr>
          <a:xfrm>
            <a:off x="622204" y="1807410"/>
            <a:ext cx="5934900" cy="1836000"/>
          </a:xfrm>
          <a:prstGeom prst="rect">
            <a:avLst/>
          </a:prstGeom>
          <a:noFill/>
          <a:ln>
            <a:noFill/>
          </a:ln>
        </p:spPr>
        <p:txBody>
          <a:bodyPr spcFirstLastPara="1" wrap="square" lIns="91425" tIns="45700" rIns="91425" bIns="45700" anchor="b" anchorCtr="0">
            <a:normAutofit/>
          </a:bodyPr>
          <a:lstStyle>
            <a:lvl1pPr lvl="0" algn="l" rtl="0">
              <a:lnSpc>
                <a:spcPct val="90000"/>
              </a:lnSpc>
              <a:spcBef>
                <a:spcPts val="0"/>
              </a:spcBef>
              <a:spcAft>
                <a:spcPts val="0"/>
              </a:spcAft>
              <a:buClr>
                <a:schemeClr val="lt1"/>
              </a:buClr>
              <a:buSzPts val="6000"/>
              <a:buFont typeface="Barlow Condensed"/>
              <a:buNone/>
              <a:defRPr sz="6000">
                <a:solidFill>
                  <a:schemeClr val="lt1"/>
                </a:solidFill>
                <a:latin typeface="Barlow Condensed"/>
                <a:ea typeface="Barlow Condensed"/>
                <a:cs typeface="Barlow Condensed"/>
                <a:sym typeface="Barlow Condensed"/>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103" name="Google Shape;103;p8"/>
          <p:cNvSpPr txBox="1">
            <a:spLocks noGrp="1"/>
          </p:cNvSpPr>
          <p:nvPr>
            <p:ph type="subTitle" idx="1"/>
          </p:nvPr>
        </p:nvSpPr>
        <p:spPr>
          <a:xfrm>
            <a:off x="875716" y="3592310"/>
            <a:ext cx="6298500" cy="1392900"/>
          </a:xfrm>
          <a:prstGeom prst="rect">
            <a:avLst/>
          </a:prstGeom>
          <a:noFill/>
          <a:ln>
            <a:noFill/>
          </a:ln>
        </p:spPr>
        <p:txBody>
          <a:bodyPr spcFirstLastPara="1" wrap="square" lIns="91425" tIns="45700" rIns="91425" bIns="45700" anchor="t" anchorCtr="0">
            <a:normAutofit/>
          </a:bodyPr>
          <a:lstStyle>
            <a:lvl1pPr lvl="0" algn="l" rtl="0">
              <a:lnSpc>
                <a:spcPct val="110000"/>
              </a:lnSpc>
              <a:spcBef>
                <a:spcPts val="1000"/>
              </a:spcBef>
              <a:spcAft>
                <a:spcPts val="0"/>
              </a:spcAft>
              <a:buSzPts val="3600"/>
              <a:buNone/>
              <a:defRPr sz="3600" b="0">
                <a:latin typeface="Barlow Condensed"/>
                <a:ea typeface="Barlow Condensed"/>
                <a:cs typeface="Barlow Condensed"/>
                <a:sym typeface="Barlow Condensed"/>
              </a:defRPr>
            </a:lvl1pPr>
            <a:lvl2pPr lvl="1" algn="ctr" rtl="0">
              <a:lnSpc>
                <a:spcPct val="110000"/>
              </a:lnSpc>
              <a:spcBef>
                <a:spcPts val="500"/>
              </a:spcBef>
              <a:spcAft>
                <a:spcPts val="0"/>
              </a:spcAft>
              <a:buSzPts val="2000"/>
              <a:buNone/>
              <a:defRPr sz="2000"/>
            </a:lvl2pPr>
            <a:lvl3pPr lvl="2" algn="ctr" rtl="0">
              <a:lnSpc>
                <a:spcPct val="110000"/>
              </a:lnSpc>
              <a:spcBef>
                <a:spcPts val="500"/>
              </a:spcBef>
              <a:spcAft>
                <a:spcPts val="0"/>
              </a:spcAft>
              <a:buSzPts val="1800"/>
              <a:buNone/>
              <a:defRPr sz="1800"/>
            </a:lvl3pPr>
            <a:lvl4pPr lvl="3" algn="ctr" rtl="0">
              <a:lnSpc>
                <a:spcPct val="110000"/>
              </a:lnSpc>
              <a:spcBef>
                <a:spcPts val="500"/>
              </a:spcBef>
              <a:spcAft>
                <a:spcPts val="0"/>
              </a:spcAft>
              <a:buSzPts val="1600"/>
              <a:buNone/>
              <a:defRPr sz="1600"/>
            </a:lvl4pPr>
            <a:lvl5pPr lvl="4" algn="ctr" rtl="0">
              <a:lnSpc>
                <a:spcPct val="110000"/>
              </a:lnSpc>
              <a:spcBef>
                <a:spcPts val="500"/>
              </a:spcBef>
              <a:spcAft>
                <a:spcPts val="0"/>
              </a:spcAft>
              <a:buSzPts val="1600"/>
              <a:buNone/>
              <a:defRPr sz="1600"/>
            </a:lvl5pPr>
            <a:lvl6pPr lvl="5" algn="ctr" rtl="0">
              <a:lnSpc>
                <a:spcPct val="90000"/>
              </a:lnSpc>
              <a:spcBef>
                <a:spcPts val="500"/>
              </a:spcBef>
              <a:spcAft>
                <a:spcPts val="0"/>
              </a:spcAft>
              <a:buClr>
                <a:schemeClr val="dk1"/>
              </a:buClr>
              <a:buSzPts val="1600"/>
              <a:buNone/>
              <a:defRPr sz="1600"/>
            </a:lvl6pPr>
            <a:lvl7pPr lvl="6" algn="ctr" rtl="0">
              <a:lnSpc>
                <a:spcPct val="90000"/>
              </a:lnSpc>
              <a:spcBef>
                <a:spcPts val="500"/>
              </a:spcBef>
              <a:spcAft>
                <a:spcPts val="0"/>
              </a:spcAft>
              <a:buClr>
                <a:schemeClr val="dk1"/>
              </a:buClr>
              <a:buSzPts val="1600"/>
              <a:buNone/>
              <a:defRPr sz="1600"/>
            </a:lvl7pPr>
            <a:lvl8pPr lvl="7" algn="ctr" rtl="0">
              <a:lnSpc>
                <a:spcPct val="90000"/>
              </a:lnSpc>
              <a:spcBef>
                <a:spcPts val="500"/>
              </a:spcBef>
              <a:spcAft>
                <a:spcPts val="0"/>
              </a:spcAft>
              <a:buClr>
                <a:schemeClr val="dk1"/>
              </a:buClr>
              <a:buSzPts val="1600"/>
              <a:buNone/>
              <a:defRPr sz="1600"/>
            </a:lvl8pPr>
            <a:lvl9pPr lvl="8" algn="ctr" rtl="0">
              <a:lnSpc>
                <a:spcPct val="90000"/>
              </a:lnSpc>
              <a:spcBef>
                <a:spcPts val="500"/>
              </a:spcBef>
              <a:spcAft>
                <a:spcPts val="0"/>
              </a:spcAft>
              <a:buClr>
                <a:schemeClr val="dk1"/>
              </a:buClr>
              <a:buSzPts val="1600"/>
              <a:buNone/>
              <a:defRPr sz="1600"/>
            </a:lvl9pPr>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2 tartalomrész" type="twoObj">
  <p:cSld name="TWO_OBJECTS">
    <p:spTree>
      <p:nvGrpSpPr>
        <p:cNvPr id="1" name="Shape 104"/>
        <p:cNvGrpSpPr/>
        <p:nvPr/>
      </p:nvGrpSpPr>
      <p:grpSpPr>
        <a:xfrm>
          <a:off x="0" y="0"/>
          <a:ext cx="0" cy="0"/>
          <a:chOff x="0" y="0"/>
          <a:chExt cx="0" cy="0"/>
        </a:xfrm>
      </p:grpSpPr>
      <p:sp>
        <p:nvSpPr>
          <p:cNvPr id="105" name="Google Shape;105;p9"/>
          <p:cNvSpPr/>
          <p:nvPr/>
        </p:nvSpPr>
        <p:spPr>
          <a:xfrm>
            <a:off x="0" y="0"/>
            <a:ext cx="12192000" cy="18942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Merriweather"/>
              <a:ea typeface="Merriweather"/>
              <a:cs typeface="Merriweather"/>
              <a:sym typeface="Merriweather"/>
            </a:endParaRPr>
          </a:p>
        </p:txBody>
      </p:sp>
      <p:sp>
        <p:nvSpPr>
          <p:cNvPr id="106" name="Google Shape;106;p9"/>
          <p:cNvSpPr/>
          <p:nvPr/>
        </p:nvSpPr>
        <p:spPr>
          <a:xfrm>
            <a:off x="586396" y="0"/>
            <a:ext cx="670903" cy="1767630"/>
          </a:xfrm>
          <a:custGeom>
            <a:avLst/>
            <a:gdLst/>
            <a:ahLst/>
            <a:cxnLst/>
            <a:rect l="l" t="t" r="r" b="b"/>
            <a:pathLst>
              <a:path w="670903" h="1557383" extrusionOk="0">
                <a:moveTo>
                  <a:pt x="0" y="1552944"/>
                </a:moveTo>
                <a:lnTo>
                  <a:pt x="401941" y="0"/>
                </a:lnTo>
                <a:lnTo>
                  <a:pt x="670903" y="1110"/>
                </a:lnTo>
                <a:lnTo>
                  <a:pt x="261452" y="1557383"/>
                </a:lnTo>
                <a:lnTo>
                  <a:pt x="0" y="1552944"/>
                </a:lnTo>
                <a:close/>
              </a:path>
            </a:pathLst>
          </a:custGeom>
          <a:solidFill>
            <a:schemeClr val="accent3"/>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Merriweather"/>
              <a:ea typeface="Merriweather"/>
              <a:cs typeface="Merriweather"/>
              <a:sym typeface="Merriweather"/>
            </a:endParaRPr>
          </a:p>
        </p:txBody>
      </p:sp>
      <p:sp>
        <p:nvSpPr>
          <p:cNvPr id="107" name="Google Shape;107;p9"/>
          <p:cNvSpPr txBox="1">
            <a:spLocks noGrp="1"/>
          </p:cNvSpPr>
          <p:nvPr>
            <p:ph type="title"/>
          </p:nvPr>
        </p:nvSpPr>
        <p:spPr>
          <a:xfrm>
            <a:off x="838200" y="365125"/>
            <a:ext cx="10515600" cy="1182900"/>
          </a:xfrm>
          <a:prstGeom prst="rect">
            <a:avLst/>
          </a:prstGeom>
          <a:noFill/>
          <a:ln>
            <a:noFill/>
          </a:ln>
        </p:spPr>
        <p:txBody>
          <a:bodyPr spcFirstLastPara="1" wrap="square" lIns="91425" tIns="45700" rIns="91425" bIns="45700" anchor="b" anchorCtr="0">
            <a:normAutofit/>
          </a:bodyPr>
          <a:lstStyle>
            <a:lvl1pPr lvl="0" algn="l" rtl="0">
              <a:lnSpc>
                <a:spcPct val="90000"/>
              </a:lnSpc>
              <a:spcBef>
                <a:spcPts val="0"/>
              </a:spcBef>
              <a:spcAft>
                <a:spcPts val="0"/>
              </a:spcAft>
              <a:buClr>
                <a:schemeClr val="dk1"/>
              </a:buClr>
              <a:buSzPts val="4400"/>
              <a:buFont typeface="Barlow Condensed"/>
              <a:buNone/>
              <a:defRPr>
                <a:solidFill>
                  <a:schemeClr val="dk1"/>
                </a:solidFill>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108" name="Google Shape;108;p9"/>
          <p:cNvSpPr txBox="1">
            <a:spLocks noGrp="1"/>
          </p:cNvSpPr>
          <p:nvPr>
            <p:ph type="body" idx="1"/>
          </p:nvPr>
        </p:nvSpPr>
        <p:spPr>
          <a:xfrm>
            <a:off x="886666" y="2087249"/>
            <a:ext cx="4412400" cy="3438600"/>
          </a:xfrm>
          <a:prstGeom prst="rect">
            <a:avLst/>
          </a:prstGeom>
          <a:noFill/>
          <a:ln>
            <a:noFill/>
          </a:ln>
        </p:spPr>
        <p:txBody>
          <a:bodyPr spcFirstLastPara="1" wrap="square" lIns="91425" tIns="45700" rIns="91425" bIns="45700" anchor="t" anchorCtr="0">
            <a:normAutofit/>
          </a:bodyPr>
          <a:lstStyle>
            <a:lvl1pPr marL="457200" lvl="0" indent="-342900" algn="l" rtl="0">
              <a:lnSpc>
                <a:spcPct val="110000"/>
              </a:lnSpc>
              <a:spcBef>
                <a:spcPts val="1000"/>
              </a:spcBef>
              <a:spcAft>
                <a:spcPts val="0"/>
              </a:spcAft>
              <a:buSzPts val="1800"/>
              <a:buChar char="•"/>
              <a:defRPr/>
            </a:lvl1pPr>
            <a:lvl2pPr marL="914400" lvl="1" indent="-342900" algn="l" rtl="0">
              <a:lnSpc>
                <a:spcPct val="110000"/>
              </a:lnSpc>
              <a:spcBef>
                <a:spcPts val="500"/>
              </a:spcBef>
              <a:spcAft>
                <a:spcPts val="0"/>
              </a:spcAft>
              <a:buSzPts val="1800"/>
              <a:buChar char="•"/>
              <a:defRPr/>
            </a:lvl2pPr>
            <a:lvl3pPr marL="1371600" lvl="2" indent="-342900" algn="l" rtl="0">
              <a:lnSpc>
                <a:spcPct val="110000"/>
              </a:lnSpc>
              <a:spcBef>
                <a:spcPts val="500"/>
              </a:spcBef>
              <a:spcAft>
                <a:spcPts val="0"/>
              </a:spcAft>
              <a:buSzPts val="1800"/>
              <a:buChar char="•"/>
              <a:defRPr/>
            </a:lvl3pPr>
            <a:lvl4pPr marL="1828800" lvl="3" indent="-342900" algn="l" rtl="0">
              <a:lnSpc>
                <a:spcPct val="110000"/>
              </a:lnSpc>
              <a:spcBef>
                <a:spcPts val="500"/>
              </a:spcBef>
              <a:spcAft>
                <a:spcPts val="0"/>
              </a:spcAft>
              <a:buSzPts val="1800"/>
              <a:buChar char="•"/>
              <a:defRPr/>
            </a:lvl4pPr>
            <a:lvl5pPr marL="2286000" lvl="4" indent="-342900" algn="l" rtl="0">
              <a:lnSpc>
                <a:spcPct val="110000"/>
              </a:lnSpc>
              <a:spcBef>
                <a:spcPts val="500"/>
              </a:spcBef>
              <a:spcAft>
                <a:spcPts val="0"/>
              </a:spcAft>
              <a:buSzPts val="1800"/>
              <a:buChar char="•"/>
              <a:defRPr/>
            </a:lvl5pPr>
            <a:lvl6pPr marL="2743200" lvl="5" indent="-342900" algn="l" rtl="0">
              <a:lnSpc>
                <a:spcPct val="90000"/>
              </a:lnSpc>
              <a:spcBef>
                <a:spcPts val="500"/>
              </a:spcBef>
              <a:spcAft>
                <a:spcPts val="0"/>
              </a:spcAft>
              <a:buClr>
                <a:schemeClr val="dk1"/>
              </a:buClr>
              <a:buSzPts val="1800"/>
              <a:buChar char="•"/>
              <a:defRPr/>
            </a:lvl6pPr>
            <a:lvl7pPr marL="3200400" lvl="6" indent="-342900" algn="l" rtl="0">
              <a:lnSpc>
                <a:spcPct val="90000"/>
              </a:lnSpc>
              <a:spcBef>
                <a:spcPts val="500"/>
              </a:spcBef>
              <a:spcAft>
                <a:spcPts val="0"/>
              </a:spcAft>
              <a:buClr>
                <a:schemeClr val="dk1"/>
              </a:buClr>
              <a:buSzPts val="1800"/>
              <a:buChar char="•"/>
              <a:defRPr/>
            </a:lvl7pPr>
            <a:lvl8pPr marL="3657600" lvl="7" indent="-342900" algn="l" rtl="0">
              <a:lnSpc>
                <a:spcPct val="90000"/>
              </a:lnSpc>
              <a:spcBef>
                <a:spcPts val="500"/>
              </a:spcBef>
              <a:spcAft>
                <a:spcPts val="0"/>
              </a:spcAft>
              <a:buClr>
                <a:schemeClr val="dk1"/>
              </a:buClr>
              <a:buSzPts val="1800"/>
              <a:buChar char="•"/>
              <a:defRPr/>
            </a:lvl8pPr>
            <a:lvl9pPr marL="4114800" lvl="8" indent="-342900" algn="l" rtl="0">
              <a:lnSpc>
                <a:spcPct val="90000"/>
              </a:lnSpc>
              <a:spcBef>
                <a:spcPts val="500"/>
              </a:spcBef>
              <a:spcAft>
                <a:spcPts val="0"/>
              </a:spcAft>
              <a:buClr>
                <a:schemeClr val="dk1"/>
              </a:buClr>
              <a:buSzPts val="1800"/>
              <a:buChar char="•"/>
              <a:defRPr/>
            </a:lvl9pPr>
          </a:lstStyle>
          <a:p>
            <a:endParaRPr/>
          </a:p>
        </p:txBody>
      </p:sp>
      <p:sp>
        <p:nvSpPr>
          <p:cNvPr id="109" name="Google Shape;109;p9"/>
          <p:cNvSpPr/>
          <p:nvPr/>
        </p:nvSpPr>
        <p:spPr>
          <a:xfrm>
            <a:off x="6244389" y="1765876"/>
            <a:ext cx="5109300" cy="4081500"/>
          </a:xfrm>
          <a:prstGeom prst="rect">
            <a:avLst/>
          </a:prstGeom>
          <a:solidFill>
            <a:srgbClr val="E3F6F6"/>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Merriweather"/>
              <a:ea typeface="Merriweather"/>
              <a:cs typeface="Merriweather"/>
              <a:sym typeface="Merriweather"/>
            </a:endParaRPr>
          </a:p>
        </p:txBody>
      </p:sp>
      <p:sp>
        <p:nvSpPr>
          <p:cNvPr id="110" name="Google Shape;110;p9"/>
          <p:cNvSpPr txBox="1">
            <a:spLocks noGrp="1"/>
          </p:cNvSpPr>
          <p:nvPr>
            <p:ph type="body" idx="2"/>
          </p:nvPr>
        </p:nvSpPr>
        <p:spPr>
          <a:xfrm>
            <a:off x="6592847" y="2111872"/>
            <a:ext cx="4412400" cy="3438600"/>
          </a:xfrm>
          <a:prstGeom prst="rect">
            <a:avLst/>
          </a:prstGeom>
          <a:noFill/>
          <a:ln>
            <a:noFill/>
          </a:ln>
        </p:spPr>
        <p:txBody>
          <a:bodyPr spcFirstLastPara="1" wrap="square" lIns="91425" tIns="45700" rIns="91425" bIns="45700" anchor="t" anchorCtr="0">
            <a:normAutofit/>
          </a:bodyPr>
          <a:lstStyle>
            <a:lvl1pPr marL="457200" lvl="0" indent="-342900" algn="l" rtl="0">
              <a:lnSpc>
                <a:spcPct val="110000"/>
              </a:lnSpc>
              <a:spcBef>
                <a:spcPts val="1000"/>
              </a:spcBef>
              <a:spcAft>
                <a:spcPts val="0"/>
              </a:spcAft>
              <a:buSzPts val="1800"/>
              <a:buChar char="•"/>
              <a:defRPr/>
            </a:lvl1pPr>
            <a:lvl2pPr marL="914400" lvl="1" indent="-342900" algn="l" rtl="0">
              <a:lnSpc>
                <a:spcPct val="110000"/>
              </a:lnSpc>
              <a:spcBef>
                <a:spcPts val="500"/>
              </a:spcBef>
              <a:spcAft>
                <a:spcPts val="0"/>
              </a:spcAft>
              <a:buSzPts val="1800"/>
              <a:buChar char="•"/>
              <a:defRPr/>
            </a:lvl2pPr>
            <a:lvl3pPr marL="1371600" lvl="2" indent="-342900" algn="l" rtl="0">
              <a:lnSpc>
                <a:spcPct val="110000"/>
              </a:lnSpc>
              <a:spcBef>
                <a:spcPts val="500"/>
              </a:spcBef>
              <a:spcAft>
                <a:spcPts val="0"/>
              </a:spcAft>
              <a:buSzPts val="1800"/>
              <a:buChar char="•"/>
              <a:defRPr/>
            </a:lvl3pPr>
            <a:lvl4pPr marL="1828800" lvl="3" indent="-342900" algn="l" rtl="0">
              <a:lnSpc>
                <a:spcPct val="110000"/>
              </a:lnSpc>
              <a:spcBef>
                <a:spcPts val="500"/>
              </a:spcBef>
              <a:spcAft>
                <a:spcPts val="0"/>
              </a:spcAft>
              <a:buSzPts val="1800"/>
              <a:buChar char="•"/>
              <a:defRPr/>
            </a:lvl4pPr>
            <a:lvl5pPr marL="2286000" lvl="4" indent="-342900" algn="l" rtl="0">
              <a:lnSpc>
                <a:spcPct val="110000"/>
              </a:lnSpc>
              <a:spcBef>
                <a:spcPts val="500"/>
              </a:spcBef>
              <a:spcAft>
                <a:spcPts val="0"/>
              </a:spcAft>
              <a:buSzPts val="1800"/>
              <a:buChar char="•"/>
              <a:defRPr/>
            </a:lvl5pPr>
            <a:lvl6pPr marL="2743200" lvl="5" indent="-342900" algn="l" rtl="0">
              <a:lnSpc>
                <a:spcPct val="90000"/>
              </a:lnSpc>
              <a:spcBef>
                <a:spcPts val="500"/>
              </a:spcBef>
              <a:spcAft>
                <a:spcPts val="0"/>
              </a:spcAft>
              <a:buClr>
                <a:schemeClr val="dk1"/>
              </a:buClr>
              <a:buSzPts val="1800"/>
              <a:buChar char="•"/>
              <a:defRPr/>
            </a:lvl6pPr>
            <a:lvl7pPr marL="3200400" lvl="6" indent="-342900" algn="l" rtl="0">
              <a:lnSpc>
                <a:spcPct val="90000"/>
              </a:lnSpc>
              <a:spcBef>
                <a:spcPts val="500"/>
              </a:spcBef>
              <a:spcAft>
                <a:spcPts val="0"/>
              </a:spcAft>
              <a:buClr>
                <a:schemeClr val="dk1"/>
              </a:buClr>
              <a:buSzPts val="1800"/>
              <a:buChar char="•"/>
              <a:defRPr/>
            </a:lvl7pPr>
            <a:lvl8pPr marL="3657600" lvl="7" indent="-342900" algn="l" rtl="0">
              <a:lnSpc>
                <a:spcPct val="90000"/>
              </a:lnSpc>
              <a:spcBef>
                <a:spcPts val="500"/>
              </a:spcBef>
              <a:spcAft>
                <a:spcPts val="0"/>
              </a:spcAft>
              <a:buClr>
                <a:schemeClr val="dk1"/>
              </a:buClr>
              <a:buSzPts val="1800"/>
              <a:buChar char="•"/>
              <a:defRPr/>
            </a:lvl8pPr>
            <a:lvl9pPr marL="4114800" lvl="8" indent="-342900" algn="l" rtl="0">
              <a:lnSpc>
                <a:spcPct val="90000"/>
              </a:lnSpc>
              <a:spcBef>
                <a:spcPts val="500"/>
              </a:spcBef>
              <a:spcAft>
                <a:spcPts val="0"/>
              </a:spcAft>
              <a:buClr>
                <a:schemeClr val="dk1"/>
              </a:buClr>
              <a:buSzPts val="1800"/>
              <a:buChar char="•"/>
              <a:defRPr/>
            </a:lvl9pPr>
          </a:lstStyle>
          <a:p>
            <a:endParaRPr/>
          </a:p>
        </p:txBody>
      </p:sp>
      <p:sp>
        <p:nvSpPr>
          <p:cNvPr id="111" name="Google Shape;111;p9"/>
          <p:cNvSpPr/>
          <p:nvPr/>
        </p:nvSpPr>
        <p:spPr>
          <a:xfrm>
            <a:off x="167297" y="-9265"/>
            <a:ext cx="670903" cy="1767630"/>
          </a:xfrm>
          <a:custGeom>
            <a:avLst/>
            <a:gdLst/>
            <a:ahLst/>
            <a:cxnLst/>
            <a:rect l="l" t="t" r="r" b="b"/>
            <a:pathLst>
              <a:path w="670903" h="1557383" extrusionOk="0">
                <a:moveTo>
                  <a:pt x="0" y="1552944"/>
                </a:moveTo>
                <a:lnTo>
                  <a:pt x="401941" y="0"/>
                </a:lnTo>
                <a:lnTo>
                  <a:pt x="670903" y="1110"/>
                </a:lnTo>
                <a:lnTo>
                  <a:pt x="261452" y="1557383"/>
                </a:lnTo>
                <a:lnTo>
                  <a:pt x="0" y="1552944"/>
                </a:lnTo>
                <a:close/>
              </a:path>
            </a:pathLst>
          </a:custGeom>
          <a:solidFill>
            <a:schemeClr val="accent3"/>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Merriweather"/>
              <a:ea typeface="Merriweather"/>
              <a:cs typeface="Merriweather"/>
              <a:sym typeface="Merriweather"/>
            </a:endParaRPr>
          </a:p>
        </p:txBody>
      </p:sp>
      <p:sp>
        <p:nvSpPr>
          <p:cNvPr id="112" name="Google Shape;112;p9"/>
          <p:cNvSpPr/>
          <p:nvPr/>
        </p:nvSpPr>
        <p:spPr>
          <a:xfrm>
            <a:off x="3684027" y="6593305"/>
            <a:ext cx="8508000" cy="264600"/>
          </a:xfrm>
          <a:prstGeom prst="rect">
            <a:avLst/>
          </a:prstGeom>
          <a:solidFill>
            <a:schemeClr val="accent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Merriweather"/>
              <a:ea typeface="Merriweather"/>
              <a:cs typeface="Merriweather"/>
              <a:sym typeface="Merriweather"/>
            </a:endParaRPr>
          </a:p>
        </p:txBody>
      </p:sp>
      <p:sp>
        <p:nvSpPr>
          <p:cNvPr id="113" name="Google Shape;113;p9"/>
          <p:cNvSpPr txBox="1"/>
          <p:nvPr/>
        </p:nvSpPr>
        <p:spPr>
          <a:xfrm>
            <a:off x="7269405" y="6097689"/>
            <a:ext cx="1586400" cy="27690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GB" sz="1200" i="1">
                <a:solidFill>
                  <a:srgbClr val="7F7F7F"/>
                </a:solidFill>
                <a:latin typeface="Barlow Condensed"/>
                <a:ea typeface="Barlow Condensed"/>
                <a:cs typeface="Barlow Condensed"/>
                <a:sym typeface="Barlow Condensed"/>
              </a:rPr>
              <a:t>Copyright © ECNL</a:t>
            </a:r>
            <a:endParaRPr sz="1200" i="1">
              <a:solidFill>
                <a:srgbClr val="7F7F7F"/>
              </a:solidFill>
              <a:latin typeface="Barlow Condensed"/>
              <a:ea typeface="Barlow Condensed"/>
              <a:cs typeface="Barlow Condensed"/>
              <a:sym typeface="Barlow Condense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Üres" type="blank">
  <p:cSld name="BLANK">
    <p:spTree>
      <p:nvGrpSpPr>
        <p:cNvPr id="1" name="Shape 114"/>
        <p:cNvGrpSpPr/>
        <p:nvPr/>
      </p:nvGrpSpPr>
      <p:grpSpPr>
        <a:xfrm>
          <a:off x="0" y="0"/>
          <a:ext cx="0" cy="0"/>
          <a:chOff x="0" y="0"/>
          <a:chExt cx="0" cy="0"/>
        </a:xfrm>
      </p:grpSpPr>
      <p:sp>
        <p:nvSpPr>
          <p:cNvPr id="115" name="Google Shape;115;p10"/>
          <p:cNvSpPr/>
          <p:nvPr/>
        </p:nvSpPr>
        <p:spPr>
          <a:xfrm>
            <a:off x="0" y="0"/>
            <a:ext cx="12192000" cy="18942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Merriweather"/>
              <a:ea typeface="Merriweather"/>
              <a:cs typeface="Merriweather"/>
              <a:sym typeface="Merriweather"/>
            </a:endParaRPr>
          </a:p>
        </p:txBody>
      </p:sp>
      <p:sp>
        <p:nvSpPr>
          <p:cNvPr id="116" name="Google Shape;116;p10"/>
          <p:cNvSpPr txBox="1"/>
          <p:nvPr/>
        </p:nvSpPr>
        <p:spPr>
          <a:xfrm>
            <a:off x="7269405" y="6097689"/>
            <a:ext cx="1586400" cy="27690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GB" sz="1200" i="1">
                <a:solidFill>
                  <a:srgbClr val="7F7F7F"/>
                </a:solidFill>
                <a:latin typeface="Barlow Condensed"/>
                <a:ea typeface="Barlow Condensed"/>
                <a:cs typeface="Barlow Condensed"/>
                <a:sym typeface="Barlow Condensed"/>
              </a:rPr>
              <a:t>Copyright © ECNL</a:t>
            </a:r>
            <a:endParaRPr sz="1200" i="1">
              <a:solidFill>
                <a:srgbClr val="7F7F7F"/>
              </a:solidFill>
              <a:latin typeface="Barlow Condensed"/>
              <a:ea typeface="Barlow Condensed"/>
              <a:cs typeface="Barlow Condensed"/>
              <a:sym typeface="Barlow Condense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39"/>
        <p:cNvGrpSpPr/>
        <p:nvPr/>
      </p:nvGrpSpPr>
      <p:grpSpPr>
        <a:xfrm>
          <a:off x="0" y="0"/>
          <a:ext cx="0" cy="0"/>
          <a:chOff x="0" y="0"/>
          <a:chExt cx="0" cy="0"/>
        </a:xfrm>
      </p:grpSpPr>
      <p:sp>
        <p:nvSpPr>
          <p:cNvPr id="40" name="Google Shape;40;p1"/>
          <p:cNvSpPr/>
          <p:nvPr/>
        </p:nvSpPr>
        <p:spPr>
          <a:xfrm>
            <a:off x="0" y="0"/>
            <a:ext cx="12192000" cy="1802700"/>
          </a:xfrm>
          <a:prstGeom prst="rect">
            <a:avLst/>
          </a:prstGeom>
          <a:solidFill>
            <a:schemeClr val="accen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dirty="0">
              <a:solidFill>
                <a:schemeClr val="lt1"/>
              </a:solidFill>
              <a:latin typeface="Merriweather"/>
              <a:ea typeface="Merriweather"/>
              <a:cs typeface="Merriweather"/>
              <a:sym typeface="Merriweather"/>
            </a:endParaRPr>
          </a:p>
        </p:txBody>
      </p:sp>
      <p:sp>
        <p:nvSpPr>
          <p:cNvPr id="41" name="Google Shape;41;p1"/>
          <p:cNvSpPr txBox="1">
            <a:spLocks noGrp="1"/>
          </p:cNvSpPr>
          <p:nvPr>
            <p:ph type="title"/>
          </p:nvPr>
        </p:nvSpPr>
        <p:spPr>
          <a:xfrm>
            <a:off x="838200" y="365125"/>
            <a:ext cx="10515600" cy="1182900"/>
          </a:xfrm>
          <a:prstGeom prst="rect">
            <a:avLst/>
          </a:prstGeom>
          <a:noFill/>
          <a:ln>
            <a:noFill/>
          </a:ln>
        </p:spPr>
        <p:txBody>
          <a:bodyPr spcFirstLastPara="1" wrap="square" lIns="91425" tIns="45700" rIns="91425" bIns="45700" anchor="b" anchorCtr="0">
            <a:normAutofit/>
          </a:bodyPr>
          <a:lstStyle>
            <a:lvl1pPr marR="0" lvl="0" algn="l" rtl="0">
              <a:lnSpc>
                <a:spcPct val="90000"/>
              </a:lnSpc>
              <a:spcBef>
                <a:spcPts val="0"/>
              </a:spcBef>
              <a:spcAft>
                <a:spcPts val="0"/>
              </a:spcAft>
              <a:buClr>
                <a:schemeClr val="lt1"/>
              </a:buClr>
              <a:buSzPts val="4400"/>
              <a:buFont typeface="Barlow Condensed"/>
              <a:buNone/>
              <a:defRPr sz="4400" b="0" i="0" u="none" strike="noStrike" cap="none">
                <a:solidFill>
                  <a:schemeClr val="lt1"/>
                </a:solidFill>
                <a:latin typeface="Barlow Condensed"/>
                <a:ea typeface="Barlow Condensed"/>
                <a:cs typeface="Barlow Condensed"/>
                <a:sym typeface="Barlow Condensed"/>
              </a:defRPr>
            </a:lvl1pPr>
            <a:lvl2pPr lvl="1" rtl="0">
              <a:spcBef>
                <a:spcPts val="0"/>
              </a:spcBef>
              <a:spcAft>
                <a:spcPts val="0"/>
              </a:spcAft>
              <a:buSzPts val="1400"/>
              <a:buNone/>
              <a:defRPr sz="1800"/>
            </a:lvl2pPr>
            <a:lvl3pPr lvl="2" rtl="0">
              <a:spcBef>
                <a:spcPts val="0"/>
              </a:spcBef>
              <a:spcAft>
                <a:spcPts val="0"/>
              </a:spcAft>
              <a:buSzPts val="1400"/>
              <a:buNone/>
              <a:defRPr sz="1800"/>
            </a:lvl3pPr>
            <a:lvl4pPr lvl="3" rtl="0">
              <a:spcBef>
                <a:spcPts val="0"/>
              </a:spcBef>
              <a:spcAft>
                <a:spcPts val="0"/>
              </a:spcAft>
              <a:buSzPts val="1400"/>
              <a:buNone/>
              <a:defRPr sz="1800"/>
            </a:lvl4pPr>
            <a:lvl5pPr lvl="4" rtl="0">
              <a:spcBef>
                <a:spcPts val="0"/>
              </a:spcBef>
              <a:spcAft>
                <a:spcPts val="0"/>
              </a:spcAft>
              <a:buSzPts val="1400"/>
              <a:buNone/>
              <a:defRPr sz="1800"/>
            </a:lvl5pPr>
            <a:lvl6pPr lvl="5" rtl="0">
              <a:spcBef>
                <a:spcPts val="0"/>
              </a:spcBef>
              <a:spcAft>
                <a:spcPts val="0"/>
              </a:spcAft>
              <a:buSzPts val="1400"/>
              <a:buNone/>
              <a:defRPr sz="1800"/>
            </a:lvl6pPr>
            <a:lvl7pPr lvl="6" rtl="0">
              <a:spcBef>
                <a:spcPts val="0"/>
              </a:spcBef>
              <a:spcAft>
                <a:spcPts val="0"/>
              </a:spcAft>
              <a:buSzPts val="1400"/>
              <a:buNone/>
              <a:defRPr sz="1800"/>
            </a:lvl7pPr>
            <a:lvl8pPr lvl="7" rtl="0">
              <a:spcBef>
                <a:spcPts val="0"/>
              </a:spcBef>
              <a:spcAft>
                <a:spcPts val="0"/>
              </a:spcAft>
              <a:buSzPts val="1400"/>
              <a:buNone/>
              <a:defRPr sz="1800"/>
            </a:lvl8pPr>
            <a:lvl9pPr lvl="8" rtl="0">
              <a:spcBef>
                <a:spcPts val="0"/>
              </a:spcBef>
              <a:spcAft>
                <a:spcPts val="0"/>
              </a:spcAft>
              <a:buSzPts val="1400"/>
              <a:buNone/>
              <a:defRPr sz="1800"/>
            </a:lvl9pPr>
          </a:lstStyle>
          <a:p>
            <a:endParaRPr/>
          </a:p>
        </p:txBody>
      </p:sp>
      <p:sp>
        <p:nvSpPr>
          <p:cNvPr id="42" name="Google Shape;42;p1"/>
          <p:cNvSpPr txBox="1">
            <a:spLocks noGrp="1"/>
          </p:cNvSpPr>
          <p:nvPr>
            <p:ph type="body" idx="1"/>
          </p:nvPr>
        </p:nvSpPr>
        <p:spPr>
          <a:xfrm>
            <a:off x="838200" y="2167799"/>
            <a:ext cx="10515600" cy="3410100"/>
          </a:xfrm>
          <a:prstGeom prst="rect">
            <a:avLst/>
          </a:prstGeom>
          <a:noFill/>
          <a:ln>
            <a:noFill/>
          </a:ln>
        </p:spPr>
        <p:txBody>
          <a:bodyPr spcFirstLastPara="1" wrap="square" lIns="91425" tIns="45700" rIns="91425" bIns="45700" anchor="t" anchorCtr="0">
            <a:normAutofit/>
          </a:bodyPr>
          <a:lstStyle>
            <a:lvl1pPr marL="457200" marR="0" lvl="0" indent="-355600" algn="l" rtl="0">
              <a:lnSpc>
                <a:spcPct val="110000"/>
              </a:lnSpc>
              <a:spcBef>
                <a:spcPts val="1000"/>
              </a:spcBef>
              <a:spcAft>
                <a:spcPts val="0"/>
              </a:spcAft>
              <a:buClr>
                <a:schemeClr val="accent4"/>
              </a:buClr>
              <a:buSzPts val="2000"/>
              <a:buFont typeface="Arial"/>
              <a:buChar char="•"/>
              <a:defRPr sz="2000" b="0" i="0" u="none" strike="noStrike" cap="none">
                <a:solidFill>
                  <a:schemeClr val="dk1"/>
                </a:solidFill>
                <a:latin typeface="Merriweather"/>
                <a:ea typeface="Merriweather"/>
                <a:cs typeface="Merriweather"/>
                <a:sym typeface="Merriweather"/>
              </a:defRPr>
            </a:lvl1pPr>
            <a:lvl2pPr marL="914400" marR="0" lvl="1" indent="-355600" algn="l" rtl="0">
              <a:lnSpc>
                <a:spcPct val="110000"/>
              </a:lnSpc>
              <a:spcBef>
                <a:spcPts val="500"/>
              </a:spcBef>
              <a:spcAft>
                <a:spcPts val="0"/>
              </a:spcAft>
              <a:buClr>
                <a:schemeClr val="accent4"/>
              </a:buClr>
              <a:buSzPts val="2000"/>
              <a:buFont typeface="Arial"/>
              <a:buChar char="•"/>
              <a:defRPr sz="2000" b="0" i="0" u="none" strike="noStrike" cap="none">
                <a:solidFill>
                  <a:schemeClr val="dk1"/>
                </a:solidFill>
                <a:latin typeface="Merriweather"/>
                <a:ea typeface="Merriweather"/>
                <a:cs typeface="Merriweather"/>
                <a:sym typeface="Merriweather"/>
              </a:defRPr>
            </a:lvl2pPr>
            <a:lvl3pPr marL="1371600" marR="0" lvl="2" indent="-355600" algn="l" rtl="0">
              <a:lnSpc>
                <a:spcPct val="110000"/>
              </a:lnSpc>
              <a:spcBef>
                <a:spcPts val="500"/>
              </a:spcBef>
              <a:spcAft>
                <a:spcPts val="0"/>
              </a:spcAft>
              <a:buClr>
                <a:schemeClr val="accent4"/>
              </a:buClr>
              <a:buSzPts val="2000"/>
              <a:buFont typeface="Arial"/>
              <a:buChar char="•"/>
              <a:defRPr sz="2000" b="0" i="0" u="none" strike="noStrike" cap="none">
                <a:solidFill>
                  <a:schemeClr val="dk1"/>
                </a:solidFill>
                <a:latin typeface="Merriweather"/>
                <a:ea typeface="Merriweather"/>
                <a:cs typeface="Merriweather"/>
                <a:sym typeface="Merriweather"/>
              </a:defRPr>
            </a:lvl3pPr>
            <a:lvl4pPr marL="1828800" marR="0" lvl="3" indent="-355600" algn="l" rtl="0">
              <a:lnSpc>
                <a:spcPct val="110000"/>
              </a:lnSpc>
              <a:spcBef>
                <a:spcPts val="500"/>
              </a:spcBef>
              <a:spcAft>
                <a:spcPts val="0"/>
              </a:spcAft>
              <a:buClr>
                <a:schemeClr val="accent4"/>
              </a:buClr>
              <a:buSzPts val="2000"/>
              <a:buFont typeface="Arial"/>
              <a:buChar char="•"/>
              <a:defRPr sz="2000" b="0" i="0" u="none" strike="noStrike" cap="none">
                <a:solidFill>
                  <a:schemeClr val="dk1"/>
                </a:solidFill>
                <a:latin typeface="Merriweather"/>
                <a:ea typeface="Merriweather"/>
                <a:cs typeface="Merriweather"/>
                <a:sym typeface="Merriweather"/>
              </a:defRPr>
            </a:lvl4pPr>
            <a:lvl5pPr marL="2286000" marR="0" lvl="4" indent="-355600" algn="l" rtl="0">
              <a:lnSpc>
                <a:spcPct val="110000"/>
              </a:lnSpc>
              <a:spcBef>
                <a:spcPts val="500"/>
              </a:spcBef>
              <a:spcAft>
                <a:spcPts val="0"/>
              </a:spcAft>
              <a:buClr>
                <a:schemeClr val="accent4"/>
              </a:buClr>
              <a:buSzPts val="2000"/>
              <a:buFont typeface="Arial"/>
              <a:buChar char="•"/>
              <a:defRPr sz="2000" b="0" i="0" u="none" strike="noStrike" cap="none">
                <a:solidFill>
                  <a:schemeClr val="dk1"/>
                </a:solidFill>
                <a:latin typeface="Merriweather"/>
                <a:ea typeface="Merriweather"/>
                <a:cs typeface="Merriweather"/>
                <a:sym typeface="Merriweather"/>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Merriweather"/>
                <a:ea typeface="Merriweather"/>
                <a:cs typeface="Merriweather"/>
                <a:sym typeface="Merriweather"/>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Merriweather"/>
                <a:ea typeface="Merriweather"/>
                <a:cs typeface="Merriweather"/>
                <a:sym typeface="Merriweather"/>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Merriweather"/>
                <a:ea typeface="Merriweather"/>
                <a:cs typeface="Merriweather"/>
                <a:sym typeface="Merriweather"/>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Merriweather"/>
                <a:ea typeface="Merriweather"/>
                <a:cs typeface="Merriweather"/>
                <a:sym typeface="Merriweather"/>
              </a:defRPr>
            </a:lvl9pPr>
          </a:lstStyle>
          <a:p>
            <a:endParaRPr/>
          </a:p>
        </p:txBody>
      </p:sp>
      <p:pic>
        <p:nvPicPr>
          <p:cNvPr id="43" name="Google Shape;43;p1"/>
          <p:cNvPicPr preferRelativeResize="0"/>
          <p:nvPr/>
        </p:nvPicPr>
        <p:blipFill rotWithShape="1">
          <a:blip r:embed="rId13">
            <a:alphaModFix/>
          </a:blip>
          <a:srcRect/>
          <a:stretch/>
        </p:blipFill>
        <p:spPr>
          <a:xfrm>
            <a:off x="9980023" y="5859624"/>
            <a:ext cx="1963324" cy="627214"/>
          </a:xfrm>
          <a:prstGeom prst="rect">
            <a:avLst/>
          </a:prstGeom>
          <a:noFill/>
          <a:ln>
            <a:noFill/>
          </a:ln>
        </p:spPr>
      </p:pic>
      <p:sp>
        <p:nvSpPr>
          <p:cNvPr id="44" name="Google Shape;44;p1"/>
          <p:cNvSpPr/>
          <p:nvPr/>
        </p:nvSpPr>
        <p:spPr>
          <a:xfrm>
            <a:off x="953589" y="1557825"/>
            <a:ext cx="640200" cy="91500"/>
          </a:xfrm>
          <a:prstGeom prst="rect">
            <a:avLst/>
          </a:prstGeom>
          <a:solidFill>
            <a:schemeClr val="accent3"/>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dirty="0">
              <a:solidFill>
                <a:schemeClr val="lt1"/>
              </a:solidFill>
              <a:latin typeface="Merriweather"/>
              <a:ea typeface="Merriweather"/>
              <a:cs typeface="Merriweather"/>
              <a:sym typeface="Merriweather"/>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extLst>
    <p:ext uri="{27BBF7A9-308A-43DC-89C8-2F10F3537804}">
      <p15:sldGuideLst xmlns:p15="http://schemas.microsoft.com/office/powerpoint/2012/main">
        <p15:guide id="1" orient="horz" pos="2183">
          <p15:clr>
            <a:srgbClr val="F26B43"/>
          </p15:clr>
        </p15:guide>
        <p15:guide id="2" pos="3840">
          <p15:clr>
            <a:srgbClr val="F26B43"/>
          </p15:clr>
        </p15:guide>
        <p15:guide id="3" orient="horz" pos="3680">
          <p15:clr>
            <a:srgbClr val="F26B43"/>
          </p15:clr>
        </p15:guide>
        <p15:guide id="4" orient="horz" pos="4201">
          <p15:clr>
            <a:srgbClr val="F26B43"/>
          </p15:clr>
        </p15:guide>
        <p15:guide id="5" orient="horz" pos="3816">
          <p15:clr>
            <a:srgbClr val="F26B43"/>
          </p15:clr>
        </p15:guide>
        <p15:guide id="6" orient="horz" pos="4088">
          <p15:clr>
            <a:srgbClr val="F26B43"/>
          </p15:clr>
        </p15:guide>
        <p15:guide id="7" pos="2320">
          <p15:clr>
            <a:srgbClr val="F26B43"/>
          </p15:clr>
        </p15:guide>
        <p15:guide id="8" pos="5722">
          <p15:clr>
            <a:srgbClr val="F26B43"/>
          </p15:clr>
        </p15:guide>
        <p15:guide id="9" pos="5836">
          <p15:clr>
            <a:srgbClr val="F26B43"/>
          </p15:clr>
        </p15:guide>
        <p15:guide id="10" pos="6766">
          <p15:clr>
            <a:srgbClr val="F26B43"/>
          </p15:clr>
        </p15:guide>
        <p15:guide id="11" pos="6879">
          <p15:clr>
            <a:srgbClr val="F26B43"/>
          </p15:clr>
        </p15:guide>
        <p15:guide id="12" pos="7151">
          <p15:clr>
            <a:srgbClr val="F26B43"/>
          </p15:clr>
        </p15:guide>
        <p15:guide id="13" orient="horz" pos="1366">
          <p15:clr>
            <a:srgbClr val="F26B43"/>
          </p15:clr>
        </p15:guide>
        <p15:guide id="14" orient="horz" pos="1139">
          <p15:clr>
            <a:srgbClr val="F26B43"/>
          </p15:clr>
        </p15:guide>
        <p15:guide id="15" orient="horz" pos="981">
          <p15:clr>
            <a:srgbClr val="F26B43"/>
          </p15:clr>
        </p15:guide>
        <p15:guide id="16" orient="horz" pos="232">
          <p15:clr>
            <a:srgbClr val="F26B43"/>
          </p15:clr>
        </p15:guide>
        <p15:guide id="17" orient="horz" pos="1026">
          <p15:clr>
            <a:srgbClr val="F26B43"/>
          </p15:clr>
        </p15:guide>
        <p15:guide id="18" pos="597">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hyperlink" Target="https://ecnl.org/sites/default/files/2021-07/Final%20ECNL%20Tax%20benefits%20stimulating%20philanthropy%20July.pdf"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32"/>
        <p:cNvGrpSpPr/>
        <p:nvPr/>
      </p:nvGrpSpPr>
      <p:grpSpPr>
        <a:xfrm>
          <a:off x="0" y="0"/>
          <a:ext cx="0" cy="0"/>
          <a:chOff x="0" y="0"/>
          <a:chExt cx="0" cy="0"/>
        </a:xfrm>
      </p:grpSpPr>
      <p:sp>
        <p:nvSpPr>
          <p:cNvPr id="133" name="Google Shape;133;p13"/>
          <p:cNvSpPr txBox="1">
            <a:spLocks noGrp="1"/>
          </p:cNvSpPr>
          <p:nvPr>
            <p:ph type="title"/>
          </p:nvPr>
        </p:nvSpPr>
        <p:spPr>
          <a:xfrm>
            <a:off x="838199" y="483015"/>
            <a:ext cx="11108378" cy="2783100"/>
          </a:xfrm>
          <a:prstGeom prst="rect">
            <a:avLst/>
          </a:prstGeom>
          <a:noFill/>
          <a:ln>
            <a:noFill/>
          </a:ln>
        </p:spPr>
        <p:txBody>
          <a:bodyPr spcFirstLastPara="1" wrap="square" lIns="91425" tIns="45700" rIns="91425" bIns="45700" anchor="b" anchorCtr="0">
            <a:normAutofit/>
          </a:bodyPr>
          <a:lstStyle/>
          <a:p>
            <a:pPr lvl="0"/>
            <a:r>
              <a:rPr lang="uk-UA" dirty="0"/>
              <a:t>Державне фінансування </a:t>
            </a:r>
            <a:r>
              <a:rPr lang="uk-UA" dirty="0" err="1"/>
              <a:t>ОГС</a:t>
            </a:r>
            <a:endParaRPr dirty="0"/>
          </a:p>
        </p:txBody>
      </p:sp>
      <p:sp>
        <p:nvSpPr>
          <p:cNvPr id="134" name="Google Shape;134;p13"/>
          <p:cNvSpPr txBox="1">
            <a:spLocks noGrp="1"/>
          </p:cNvSpPr>
          <p:nvPr>
            <p:ph type="body" idx="1"/>
          </p:nvPr>
        </p:nvSpPr>
        <p:spPr>
          <a:xfrm>
            <a:off x="3207161" y="4261808"/>
            <a:ext cx="7992900" cy="1176600"/>
          </a:xfrm>
          <a:prstGeom prst="rect">
            <a:avLst/>
          </a:prstGeom>
          <a:noFill/>
          <a:ln>
            <a:noFill/>
          </a:ln>
        </p:spPr>
        <p:txBody>
          <a:bodyPr spcFirstLastPara="1" wrap="square" lIns="91425" tIns="45700" rIns="91425" bIns="45700" anchor="t" anchorCtr="0">
            <a:normAutofit/>
          </a:bodyPr>
          <a:lstStyle/>
          <a:p>
            <a:pPr marL="0" lvl="0" indent="0" algn="l" rtl="0">
              <a:lnSpc>
                <a:spcPct val="110000"/>
              </a:lnSpc>
              <a:spcBef>
                <a:spcPts val="0"/>
              </a:spcBef>
              <a:spcAft>
                <a:spcPts val="0"/>
              </a:spcAft>
              <a:buSzPts val="2800"/>
              <a:buNone/>
            </a:pPr>
            <a:r>
              <a:rPr lang="uk-UA" sz="2800" dirty="0" err="1">
                <a:solidFill>
                  <a:srgbClr val="002060"/>
                </a:solidFill>
              </a:rPr>
              <a:t>Любен</a:t>
            </a:r>
            <a:r>
              <a:rPr lang="uk-UA" sz="2800" dirty="0">
                <a:solidFill>
                  <a:srgbClr val="002060"/>
                </a:solidFill>
              </a:rPr>
              <a:t> </a:t>
            </a:r>
            <a:r>
              <a:rPr lang="uk-UA" sz="2800" dirty="0" err="1">
                <a:solidFill>
                  <a:srgbClr val="002060"/>
                </a:solidFill>
              </a:rPr>
              <a:t>Панов</a:t>
            </a:r>
            <a:endParaRPr dirty="0">
              <a:solidFill>
                <a:srgbClr val="002060"/>
              </a:solidFill>
            </a:endParaRPr>
          </a:p>
          <a:p>
            <a:pPr marL="0" lvl="0" indent="0" algn="l" rtl="0">
              <a:lnSpc>
                <a:spcPct val="110000"/>
              </a:lnSpc>
              <a:spcBef>
                <a:spcPts val="1000"/>
              </a:spcBef>
              <a:spcAft>
                <a:spcPts val="0"/>
              </a:spcAft>
              <a:buSzPts val="2800"/>
              <a:buNone/>
            </a:pPr>
            <a:r>
              <a:rPr lang="en-GB" sz="2800" dirty="0">
                <a:solidFill>
                  <a:srgbClr val="002060"/>
                </a:solidFill>
              </a:rPr>
              <a:t>2 </a:t>
            </a:r>
            <a:r>
              <a:rPr lang="uk-UA" sz="2800" dirty="0">
                <a:solidFill>
                  <a:srgbClr val="002060"/>
                </a:solidFill>
              </a:rPr>
              <a:t>листопада</a:t>
            </a:r>
            <a:r>
              <a:rPr lang="en-GB" sz="2800" dirty="0">
                <a:solidFill>
                  <a:srgbClr val="002060"/>
                </a:solidFill>
              </a:rPr>
              <a:t> 2021</a:t>
            </a:r>
            <a:r>
              <a:rPr lang="uk-UA" sz="2800" dirty="0">
                <a:solidFill>
                  <a:srgbClr val="002060"/>
                </a:solidFill>
              </a:rPr>
              <a:t>р.</a:t>
            </a:r>
            <a:endParaRPr sz="2800" dirty="0">
              <a:solidFill>
                <a:srgbClr val="00206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92"/>
        <p:cNvGrpSpPr/>
        <p:nvPr/>
      </p:nvGrpSpPr>
      <p:grpSpPr>
        <a:xfrm>
          <a:off x="0" y="0"/>
          <a:ext cx="0" cy="0"/>
          <a:chOff x="0" y="0"/>
          <a:chExt cx="0" cy="0"/>
        </a:xfrm>
      </p:grpSpPr>
      <p:sp>
        <p:nvSpPr>
          <p:cNvPr id="193" name="Google Shape;193;p22"/>
          <p:cNvSpPr txBox="1">
            <a:spLocks noGrp="1"/>
          </p:cNvSpPr>
          <p:nvPr>
            <p:ph type="ctrTitle"/>
          </p:nvPr>
        </p:nvSpPr>
        <p:spPr>
          <a:prstGeom prst="rect">
            <a:avLst/>
          </a:prstGeom>
          <a:noFill/>
          <a:ln>
            <a:noFill/>
          </a:ln>
        </p:spPr>
        <p:txBody>
          <a:bodyPr spcFirstLastPara="1" wrap="square" lIns="91425" tIns="45700" rIns="91425" bIns="45700" anchor="b" anchorCtr="0">
            <a:normAutofit/>
          </a:bodyPr>
          <a:lstStyle/>
          <a:p>
            <a:pPr marL="0" lvl="0" indent="0" algn="l" rtl="0">
              <a:lnSpc>
                <a:spcPct val="90000"/>
              </a:lnSpc>
              <a:spcBef>
                <a:spcPts val="0"/>
              </a:spcBef>
              <a:spcAft>
                <a:spcPts val="0"/>
              </a:spcAft>
              <a:buClr>
                <a:schemeClr val="lt1"/>
              </a:buClr>
              <a:buSzPts val="6000"/>
              <a:buFont typeface="Barlow Condensed"/>
              <a:buNone/>
            </a:pPr>
            <a:r>
              <a:rPr lang="uk-UA" dirty="0"/>
              <a:t>ДЯКУЄМО</a:t>
            </a:r>
            <a:r>
              <a:rPr lang="en-GB" dirty="0"/>
              <a:t>!</a:t>
            </a:r>
            <a:endParaRPr dirty="0"/>
          </a:p>
        </p:txBody>
      </p:sp>
      <p:sp>
        <p:nvSpPr>
          <p:cNvPr id="194" name="Google Shape;194;p22"/>
          <p:cNvSpPr txBox="1">
            <a:spLocks noGrp="1"/>
          </p:cNvSpPr>
          <p:nvPr>
            <p:ph type="subTitle" idx="1"/>
          </p:nvPr>
        </p:nvSpPr>
        <p:spPr>
          <a:prstGeom prst="rect">
            <a:avLst/>
          </a:prstGeom>
          <a:noFill/>
          <a:ln>
            <a:noFill/>
          </a:ln>
        </p:spPr>
        <p:txBody>
          <a:bodyPr spcFirstLastPara="1" wrap="square" lIns="91425" tIns="45700" rIns="91425" bIns="45700" anchor="t" anchorCtr="0">
            <a:normAutofit lnSpcReduction="10000"/>
          </a:bodyPr>
          <a:lstStyle/>
          <a:p>
            <a:pPr marL="0" lvl="0" indent="0">
              <a:spcBef>
                <a:spcPts val="0"/>
              </a:spcBef>
            </a:pPr>
            <a:r>
              <a:rPr lang="uk-UA" dirty="0"/>
              <a:t>Європейський центр некомерційного права</a:t>
            </a:r>
            <a:endParaRPr dirty="0"/>
          </a:p>
        </p:txBody>
      </p:sp>
      <p:pic>
        <p:nvPicPr>
          <p:cNvPr id="7"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5930898"/>
            <a:ext cx="12242800" cy="10619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38"/>
        <p:cNvGrpSpPr/>
        <p:nvPr/>
      </p:nvGrpSpPr>
      <p:grpSpPr>
        <a:xfrm>
          <a:off x="0" y="0"/>
          <a:ext cx="0" cy="0"/>
          <a:chOff x="0" y="0"/>
          <a:chExt cx="0" cy="0"/>
        </a:xfrm>
      </p:grpSpPr>
      <p:sp>
        <p:nvSpPr>
          <p:cNvPr id="139" name="Google Shape;139;p14"/>
          <p:cNvSpPr txBox="1">
            <a:spLocks noGrp="1"/>
          </p:cNvSpPr>
          <p:nvPr>
            <p:ph type="body" idx="1"/>
          </p:nvPr>
        </p:nvSpPr>
        <p:spPr>
          <a:xfrm>
            <a:off x="838200" y="1915427"/>
            <a:ext cx="10195500" cy="4241400"/>
          </a:xfrm>
          <a:prstGeom prst="rect">
            <a:avLst/>
          </a:prstGeom>
          <a:noFill/>
          <a:ln>
            <a:noFill/>
          </a:ln>
        </p:spPr>
        <p:txBody>
          <a:bodyPr spcFirstLastPara="1" wrap="square" lIns="91425" tIns="45700" rIns="91425" bIns="45700" anchor="t" anchorCtr="0">
            <a:normAutofit/>
          </a:bodyPr>
          <a:lstStyle/>
          <a:p>
            <a:pPr marL="228600" lvl="0" indent="-228600">
              <a:spcBef>
                <a:spcPts val="0"/>
              </a:spcBef>
              <a:buSzPts val="2400"/>
            </a:pPr>
            <a:r>
              <a:rPr lang="uk-UA" sz="2400" dirty="0"/>
              <a:t>Розташований в Гаазі, Нідерланди</a:t>
            </a:r>
          </a:p>
          <a:p>
            <a:pPr marL="228600" lvl="0" indent="-228600">
              <a:spcBef>
                <a:spcPts val="0"/>
              </a:spcBef>
              <a:buSzPts val="2400"/>
            </a:pPr>
            <a:r>
              <a:rPr lang="uk-UA" sz="2400" dirty="0"/>
              <a:t>Здійснює роботу у більш ніж 25 країнах Європи та поза її межами</a:t>
            </a:r>
          </a:p>
          <a:p>
            <a:pPr marL="228600" lvl="0" indent="-228600">
              <a:spcBef>
                <a:spcPts val="0"/>
              </a:spcBef>
              <a:buSzPts val="2400"/>
            </a:pPr>
            <a:r>
              <a:rPr lang="uk-UA" sz="2400" dirty="0"/>
              <a:t>Спеціалізований досвід в галузі права та політики громадянського суспільства та фінансування </a:t>
            </a:r>
            <a:r>
              <a:rPr lang="uk-UA" sz="2400" dirty="0" err="1"/>
              <a:t>ОГС</a:t>
            </a:r>
            <a:r>
              <a:rPr lang="en-GB" sz="2400" dirty="0"/>
              <a:t>:</a:t>
            </a:r>
            <a:endParaRPr dirty="0"/>
          </a:p>
          <a:p>
            <a:pPr marL="685800" lvl="1" indent="-228600" algn="just">
              <a:buSzPts val="2400"/>
            </a:pPr>
            <a:r>
              <a:rPr lang="uk-UA" sz="2400" u="sng" dirty="0">
                <a:solidFill>
                  <a:schemeClr val="hlink"/>
                </a:solidFill>
                <a:hlinkClick r:id="rId3"/>
              </a:rPr>
              <a:t>Податкові пільги, що стимулюють філантропічну діяльність</a:t>
            </a:r>
          </a:p>
          <a:p>
            <a:pPr marL="685800" lvl="1" indent="-228600" algn="just">
              <a:buSzPts val="2400"/>
            </a:pPr>
            <a:r>
              <a:rPr lang="uk-UA" sz="2400" u="sng" dirty="0">
                <a:solidFill>
                  <a:schemeClr val="hlink"/>
                </a:solidFill>
                <a:hlinkClick r:id="rId3"/>
              </a:rPr>
              <a:t>Стандарти та передові практики державного фінансування </a:t>
            </a:r>
            <a:r>
              <a:rPr lang="uk-UA" sz="2400" u="sng" dirty="0" err="1">
                <a:solidFill>
                  <a:schemeClr val="hlink"/>
                </a:solidFill>
                <a:hlinkClick r:id="rId3"/>
              </a:rPr>
              <a:t>ОГС</a:t>
            </a:r>
            <a:endParaRPr lang="uk-UA" sz="2400" u="sng" dirty="0">
              <a:solidFill>
                <a:schemeClr val="hlink"/>
              </a:solidFill>
              <a:hlinkClick r:id="rId3"/>
            </a:endParaRPr>
          </a:p>
          <a:p>
            <a:pPr marL="685800" lvl="1" indent="-228600" algn="just">
              <a:buSzPts val="2400"/>
            </a:pPr>
            <a:r>
              <a:rPr lang="uk-UA" sz="2400" u="sng" dirty="0">
                <a:solidFill>
                  <a:schemeClr val="hlink"/>
                </a:solidFill>
                <a:hlinkClick r:id="rId3"/>
              </a:rPr>
              <a:t>Міжнародні стандарти щодо доступу </a:t>
            </a:r>
            <a:r>
              <a:rPr lang="uk-UA" sz="2400" u="sng" dirty="0" err="1">
                <a:solidFill>
                  <a:schemeClr val="hlink"/>
                </a:solidFill>
                <a:hlinkClick r:id="rId3"/>
              </a:rPr>
              <a:t>ОГС</a:t>
            </a:r>
            <a:r>
              <a:rPr lang="uk-UA" sz="2400" u="sng" dirty="0">
                <a:solidFill>
                  <a:schemeClr val="hlink"/>
                </a:solidFill>
                <a:hlinkClick r:id="rId3"/>
              </a:rPr>
              <a:t> до іноземного фінансування</a:t>
            </a:r>
          </a:p>
        </p:txBody>
      </p:sp>
      <p:sp>
        <p:nvSpPr>
          <p:cNvPr id="140" name="Google Shape;140;p14"/>
          <p:cNvSpPr txBox="1">
            <a:spLocks noGrp="1"/>
          </p:cNvSpPr>
          <p:nvPr>
            <p:ph type="title"/>
          </p:nvPr>
        </p:nvSpPr>
        <p:spPr>
          <a:xfrm>
            <a:off x="608196" y="349837"/>
            <a:ext cx="11279003" cy="1059900"/>
          </a:xfrm>
          <a:prstGeom prst="rect">
            <a:avLst/>
          </a:prstGeom>
          <a:noFill/>
          <a:ln>
            <a:noFill/>
          </a:ln>
        </p:spPr>
        <p:txBody>
          <a:bodyPr spcFirstLastPara="1" wrap="square" lIns="91425" tIns="45700" rIns="91425" bIns="45700" anchor="b" anchorCtr="0">
            <a:normAutofit fontScale="90000"/>
          </a:bodyPr>
          <a:lstStyle/>
          <a:p>
            <a:pPr lvl="0"/>
            <a:r>
              <a:rPr lang="uk-UA" b="1" dirty="0"/>
              <a:t>Європейський центр некомерційного права</a:t>
            </a:r>
            <a:endParaRP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44"/>
        <p:cNvGrpSpPr/>
        <p:nvPr/>
      </p:nvGrpSpPr>
      <p:grpSpPr>
        <a:xfrm>
          <a:off x="0" y="0"/>
          <a:ext cx="0" cy="0"/>
          <a:chOff x="0" y="0"/>
          <a:chExt cx="0" cy="0"/>
        </a:xfrm>
      </p:grpSpPr>
      <p:sp>
        <p:nvSpPr>
          <p:cNvPr id="145" name="Google Shape;145;p15"/>
          <p:cNvSpPr txBox="1">
            <a:spLocks noGrp="1"/>
          </p:cNvSpPr>
          <p:nvPr>
            <p:ph type="title"/>
          </p:nvPr>
        </p:nvSpPr>
        <p:spPr>
          <a:xfrm>
            <a:off x="836612" y="312824"/>
            <a:ext cx="9542422" cy="1034700"/>
          </a:xfrm>
          <a:prstGeom prst="rect">
            <a:avLst/>
          </a:prstGeom>
          <a:noFill/>
          <a:ln>
            <a:noFill/>
          </a:ln>
        </p:spPr>
        <p:txBody>
          <a:bodyPr spcFirstLastPara="1" wrap="square" lIns="91425" tIns="45700" rIns="91425" bIns="45700" anchor="b" anchorCtr="0">
            <a:normAutofit/>
          </a:bodyPr>
          <a:lstStyle/>
          <a:p>
            <a:pPr marL="0" lvl="0" indent="0" algn="l" rtl="0">
              <a:lnSpc>
                <a:spcPct val="90000"/>
              </a:lnSpc>
              <a:spcBef>
                <a:spcPts val="0"/>
              </a:spcBef>
              <a:spcAft>
                <a:spcPts val="0"/>
              </a:spcAft>
              <a:buClr>
                <a:schemeClr val="lt1"/>
              </a:buClr>
              <a:buSzPts val="4000"/>
              <a:buFont typeface="Barlow Condensed"/>
              <a:buNone/>
            </a:pPr>
            <a:r>
              <a:rPr lang="uk-UA" sz="4000" dirty="0"/>
              <a:t>Види державного фінансування</a:t>
            </a:r>
            <a:endParaRPr sz="4000" dirty="0"/>
          </a:p>
        </p:txBody>
      </p:sp>
      <p:sp>
        <p:nvSpPr>
          <p:cNvPr id="146" name="Google Shape;146;p15"/>
          <p:cNvSpPr txBox="1">
            <a:spLocks noGrp="1"/>
          </p:cNvSpPr>
          <p:nvPr>
            <p:ph type="body" idx="1"/>
          </p:nvPr>
        </p:nvSpPr>
        <p:spPr>
          <a:xfrm>
            <a:off x="839788" y="2057400"/>
            <a:ext cx="10056900" cy="3453000"/>
          </a:xfrm>
          <a:prstGeom prst="rect">
            <a:avLst/>
          </a:prstGeom>
          <a:noFill/>
          <a:ln>
            <a:noFill/>
          </a:ln>
        </p:spPr>
        <p:txBody>
          <a:bodyPr spcFirstLastPara="1" wrap="square" lIns="91425" tIns="45700" rIns="91425" bIns="45700" anchor="t" anchorCtr="0">
            <a:normAutofit/>
          </a:bodyPr>
          <a:lstStyle/>
          <a:p>
            <a:pPr marL="342900" lvl="0" indent="-342900">
              <a:buSzPts val="2400"/>
              <a:buFont typeface="Arial"/>
              <a:buChar char="•"/>
            </a:pPr>
            <a:r>
              <a:rPr lang="uk-UA" sz="2400" dirty="0"/>
              <a:t>Фінансування конкретних організацій – бюджетне асигнування</a:t>
            </a:r>
          </a:p>
          <a:p>
            <a:pPr marL="342900" lvl="0" indent="-342900">
              <a:buSzPts val="2400"/>
              <a:buFont typeface="Arial"/>
              <a:buChar char="•"/>
            </a:pPr>
            <a:r>
              <a:rPr lang="uk-UA" sz="2400" dirty="0"/>
              <a:t>Фінансування програм/проєктів – гранти з державного бюджету</a:t>
            </a:r>
          </a:p>
          <a:p>
            <a:pPr marL="342900" lvl="0" indent="-342900">
              <a:buSzPts val="2400"/>
              <a:buFont typeface="Arial"/>
              <a:buChar char="•"/>
            </a:pPr>
            <a:r>
              <a:rPr lang="uk-UA" sz="2400" dirty="0"/>
              <a:t>Фінансування надання послуг – закупівлі, укладення договорів в соціальній сфері тощо.</a:t>
            </a:r>
            <a:endParaRPr sz="24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50"/>
        <p:cNvGrpSpPr/>
        <p:nvPr/>
      </p:nvGrpSpPr>
      <p:grpSpPr>
        <a:xfrm>
          <a:off x="0" y="0"/>
          <a:ext cx="0" cy="0"/>
          <a:chOff x="0" y="0"/>
          <a:chExt cx="0" cy="0"/>
        </a:xfrm>
      </p:grpSpPr>
      <p:sp>
        <p:nvSpPr>
          <p:cNvPr id="151" name="Google Shape;151;p16"/>
          <p:cNvSpPr txBox="1">
            <a:spLocks noGrp="1"/>
          </p:cNvSpPr>
          <p:nvPr>
            <p:ph type="title"/>
          </p:nvPr>
        </p:nvSpPr>
        <p:spPr>
          <a:xfrm>
            <a:off x="836611" y="312823"/>
            <a:ext cx="8164500" cy="1077900"/>
          </a:xfrm>
          <a:prstGeom prst="rect">
            <a:avLst/>
          </a:prstGeom>
          <a:noFill/>
          <a:ln>
            <a:noFill/>
          </a:ln>
        </p:spPr>
        <p:txBody>
          <a:bodyPr spcFirstLastPara="1" wrap="square" lIns="91425" tIns="45700" rIns="91425" bIns="45700" anchor="b" anchorCtr="0">
            <a:noAutofit/>
          </a:bodyPr>
          <a:lstStyle/>
          <a:p>
            <a:pPr lvl="0">
              <a:buSzPts val="4000"/>
            </a:pPr>
            <a:br>
              <a:rPr lang="uk-UA" sz="4000" dirty="0"/>
            </a:br>
            <a:r>
              <a:rPr lang="uk-UA" sz="4000" dirty="0"/>
              <a:t>Спільні керівні принципи </a:t>
            </a:r>
            <a:r>
              <a:rPr lang="uk-UA" sz="4000" dirty="0" err="1"/>
              <a:t>БДІПЛ</a:t>
            </a:r>
            <a:r>
              <a:rPr lang="uk-UA" sz="4000" dirty="0"/>
              <a:t> та Венеціанської комісії</a:t>
            </a:r>
            <a:endParaRPr sz="4000" dirty="0"/>
          </a:p>
        </p:txBody>
      </p:sp>
      <p:sp>
        <p:nvSpPr>
          <p:cNvPr id="152" name="Google Shape;152;p16"/>
          <p:cNvSpPr txBox="1">
            <a:spLocks noGrp="1"/>
          </p:cNvSpPr>
          <p:nvPr>
            <p:ph type="body" idx="1"/>
          </p:nvPr>
        </p:nvSpPr>
        <p:spPr>
          <a:xfrm>
            <a:off x="247650" y="1838227"/>
            <a:ext cx="11849100" cy="4251600"/>
          </a:xfrm>
          <a:prstGeom prst="rect">
            <a:avLst/>
          </a:prstGeom>
          <a:noFill/>
          <a:ln>
            <a:noFill/>
          </a:ln>
        </p:spPr>
        <p:txBody>
          <a:bodyPr spcFirstLastPara="1" wrap="square" lIns="91425" tIns="45700" rIns="91425" bIns="45700" anchor="t" anchorCtr="0">
            <a:normAutofit fontScale="85000" lnSpcReduction="10000"/>
          </a:bodyPr>
          <a:lstStyle/>
          <a:p>
            <a:pPr marL="342900" lvl="0" indent="-342900" algn="just">
              <a:spcBef>
                <a:spcPts val="0"/>
              </a:spcBef>
              <a:buSzPct val="100000"/>
              <a:buFont typeface="Arial"/>
              <a:buChar char="•"/>
            </a:pPr>
            <a:r>
              <a:rPr lang="ru-RU" dirty="0"/>
              <a:t>«</a:t>
            </a:r>
            <a:r>
              <a:rPr lang="ru-RU" i="1" dirty="0"/>
              <a:t>Будь-яка форма державної підтримки ОГС має регулюватися </a:t>
            </a:r>
            <a:r>
              <a:rPr lang="ru-RU" b="1" i="1" dirty="0"/>
              <a:t>чіткими та об’єктивними критеріями</a:t>
            </a:r>
            <a:r>
              <a:rPr lang="ru-RU" i="1" dirty="0"/>
              <a:t>». (58)</a:t>
            </a:r>
          </a:p>
          <a:p>
            <a:pPr marL="342900" lvl="0" indent="-342900" algn="just">
              <a:buSzPct val="100000"/>
              <a:buFont typeface="Arial"/>
              <a:buChar char="•"/>
            </a:pPr>
            <a:r>
              <a:rPr lang="ru-RU" i="1" dirty="0"/>
              <a:t>«Об’єднання повинні </a:t>
            </a:r>
            <a:r>
              <a:rPr lang="ru-RU" b="1" i="1" dirty="0"/>
              <a:t>залучатися </a:t>
            </a:r>
            <a:r>
              <a:rPr lang="ru-RU" i="1" dirty="0"/>
              <a:t>до розробки законодавства та політики щодо державного фінансування та підтримки». (207)</a:t>
            </a:r>
            <a:endParaRPr i="1" dirty="0"/>
          </a:p>
          <a:p>
            <a:pPr marL="342900" lvl="0" indent="-342900" algn="just">
              <a:buSzPct val="100000"/>
              <a:buFont typeface="Arial"/>
              <a:buChar char="•"/>
            </a:pPr>
            <a:r>
              <a:rPr lang="ru-RU" i="1" dirty="0"/>
              <a:t>«Органи державної влади, що фінансують об’єднання, не повинні </a:t>
            </a:r>
            <a:r>
              <a:rPr lang="ru-RU" i="1" dirty="0" err="1"/>
              <a:t>позбавляти</a:t>
            </a:r>
            <a:r>
              <a:rPr lang="ru-RU" i="1" dirty="0"/>
              <a:t> </a:t>
            </a:r>
            <a:r>
              <a:rPr lang="ru-RU" i="1" dirty="0" err="1"/>
              <a:t>його</a:t>
            </a:r>
            <a:r>
              <a:rPr lang="ru-RU" i="1" dirty="0"/>
              <a:t> </a:t>
            </a:r>
            <a:r>
              <a:rPr lang="ru-RU" b="1" i="1" dirty="0" err="1"/>
              <a:t>незалежності</a:t>
            </a:r>
            <a:r>
              <a:rPr lang="ru-RU" i="1" dirty="0"/>
              <a:t>». (215)</a:t>
            </a:r>
            <a:endParaRPr i="1" dirty="0"/>
          </a:p>
          <a:p>
            <a:pPr marL="342900" lvl="0" indent="-342900" algn="just">
              <a:buSzPct val="100000"/>
              <a:buFont typeface="Arial"/>
              <a:buChar char="•"/>
            </a:pPr>
            <a:r>
              <a:rPr lang="ru-RU" i="1" dirty="0"/>
              <a:t>«Державне фінансування повинне </a:t>
            </a:r>
            <a:r>
              <a:rPr lang="ru-RU" i="1" dirty="0" err="1"/>
              <a:t>виділятися</a:t>
            </a:r>
            <a:r>
              <a:rPr lang="ru-RU" i="1" dirty="0"/>
              <a:t> </a:t>
            </a:r>
            <a:r>
              <a:rPr lang="ru-RU" b="1" i="1" dirty="0"/>
              <a:t>за прозорою процедурою </a:t>
            </a:r>
            <a:r>
              <a:rPr lang="ru-RU" i="1" dirty="0"/>
              <a:t>та супроводжуватися широкою інформаційною кампанією, </a:t>
            </a:r>
            <a:r>
              <a:rPr lang="ru-RU" i="1" dirty="0" err="1"/>
              <a:t>інформація</a:t>
            </a:r>
            <a:r>
              <a:rPr lang="ru-RU" i="1" dirty="0"/>
              <a:t> про яку буде </a:t>
            </a:r>
            <a:r>
              <a:rPr lang="ru-RU" i="1" dirty="0" err="1"/>
              <a:t>надана</a:t>
            </a:r>
            <a:r>
              <a:rPr lang="ru-RU" i="1" dirty="0"/>
              <a:t> </a:t>
            </a:r>
            <a:r>
              <a:rPr lang="ru-RU" i="1" dirty="0" err="1"/>
              <a:t>всім</a:t>
            </a:r>
            <a:r>
              <a:rPr lang="ru-RU" i="1" dirty="0"/>
              <a:t> </a:t>
            </a:r>
            <a:r>
              <a:rPr lang="ru-RU" i="1" dirty="0" err="1"/>
              <a:t>потенційно</a:t>
            </a:r>
            <a:r>
              <a:rPr lang="ru-RU" i="1" dirty="0"/>
              <a:t> </a:t>
            </a:r>
            <a:r>
              <a:rPr lang="ru-RU" i="1" dirty="0" err="1"/>
              <a:t>зацікавленим</a:t>
            </a:r>
            <a:r>
              <a:rPr lang="ru-RU" i="1" dirty="0"/>
              <a:t> </a:t>
            </a:r>
            <a:r>
              <a:rPr lang="ru-RU" i="1" dirty="0" err="1"/>
              <a:t>об’єднанням</a:t>
            </a:r>
            <a:r>
              <a:rPr lang="ru-RU" i="1" dirty="0"/>
              <a:t>». (211)</a:t>
            </a:r>
            <a:endParaRPr i="1" dirty="0"/>
          </a:p>
          <a:p>
            <a:pPr marL="342900" lvl="0" indent="-342900" algn="just">
              <a:buSzPct val="100000"/>
              <a:buFont typeface="Arial"/>
              <a:buChar char="•"/>
            </a:pPr>
            <a:r>
              <a:rPr lang="uk-UA" i="1" dirty="0"/>
              <a:t>«Органи державної влади повинні </a:t>
            </a:r>
            <a:r>
              <a:rPr lang="uk-UA" b="1" i="1" dirty="0"/>
              <a:t>інформувати громадськість </a:t>
            </a:r>
            <a:r>
              <a:rPr lang="uk-UA" i="1" dirty="0"/>
              <a:t>щодо виділення коштів, надаючи відомості  про бенефіціарів та обсяги фінансування, виділені кожному з них, а також щодо цілей, для яких було використано фінансування». (209)</a:t>
            </a:r>
            <a:endParaRPr i="1" dirty="0"/>
          </a:p>
          <a:p>
            <a:pPr marL="342900" lvl="0" indent="-342900" algn="just">
              <a:buSzPct val="100000"/>
              <a:buFont typeface="Arial"/>
              <a:buChar char="•"/>
            </a:pPr>
            <a:r>
              <a:rPr lang="uk-UA" i="1" dirty="0"/>
              <a:t>Вимоги до звітності, що стосуються державної підтримки, </a:t>
            </a:r>
            <a:r>
              <a:rPr lang="uk-UA" b="1" i="1" dirty="0"/>
              <a:t>не повинні бути надто обтяжливими </a:t>
            </a:r>
            <a:r>
              <a:rPr lang="uk-UA" i="1" dirty="0"/>
              <a:t>і, щонайменше, повинні бути </a:t>
            </a:r>
            <a:r>
              <a:rPr lang="uk-UA" b="1" i="1" dirty="0"/>
              <a:t>пропорційними</a:t>
            </a:r>
            <a:r>
              <a:rPr lang="uk-UA" i="1" dirty="0"/>
              <a:t> до обсягу отриманої державної підтримки». (214)</a:t>
            </a:r>
            <a:endParaRPr i="1"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56"/>
        <p:cNvGrpSpPr/>
        <p:nvPr/>
      </p:nvGrpSpPr>
      <p:grpSpPr>
        <a:xfrm>
          <a:off x="0" y="0"/>
          <a:ext cx="0" cy="0"/>
          <a:chOff x="0" y="0"/>
          <a:chExt cx="0" cy="0"/>
        </a:xfrm>
      </p:grpSpPr>
      <p:sp>
        <p:nvSpPr>
          <p:cNvPr id="157" name="Google Shape;157;p17"/>
          <p:cNvSpPr txBox="1">
            <a:spLocks noGrp="1"/>
          </p:cNvSpPr>
          <p:nvPr>
            <p:ph type="title"/>
          </p:nvPr>
        </p:nvSpPr>
        <p:spPr>
          <a:xfrm>
            <a:off x="1319752" y="365126"/>
            <a:ext cx="10035600" cy="556200"/>
          </a:xfrm>
          <a:prstGeom prst="rect">
            <a:avLst/>
          </a:prstGeom>
          <a:noFill/>
          <a:ln>
            <a:noFill/>
          </a:ln>
        </p:spPr>
        <p:txBody>
          <a:bodyPr spcFirstLastPara="1" wrap="square" lIns="91425" tIns="45700" rIns="91425" bIns="45700" anchor="b" anchorCtr="0">
            <a:normAutofit fontScale="90000"/>
          </a:bodyPr>
          <a:lstStyle/>
          <a:p>
            <a:pPr marL="0" lvl="0" indent="0" algn="l" rtl="0">
              <a:lnSpc>
                <a:spcPct val="90000"/>
              </a:lnSpc>
              <a:spcBef>
                <a:spcPts val="0"/>
              </a:spcBef>
              <a:spcAft>
                <a:spcPts val="0"/>
              </a:spcAft>
              <a:buClr>
                <a:schemeClr val="dk1"/>
              </a:buClr>
              <a:buSzPct val="100000"/>
              <a:buFont typeface="Barlow Condensed"/>
              <a:buNone/>
            </a:pPr>
            <a:r>
              <a:rPr lang="uk-UA" dirty="0"/>
              <a:t>Нормативно-правове регулювання</a:t>
            </a:r>
            <a:endParaRPr dirty="0"/>
          </a:p>
        </p:txBody>
      </p:sp>
      <p:sp>
        <p:nvSpPr>
          <p:cNvPr id="158" name="Google Shape;158;p17"/>
          <p:cNvSpPr txBox="1">
            <a:spLocks noGrp="1"/>
          </p:cNvSpPr>
          <p:nvPr>
            <p:ph type="body" idx="1"/>
          </p:nvPr>
        </p:nvSpPr>
        <p:spPr>
          <a:xfrm>
            <a:off x="1078996" y="1303999"/>
            <a:ext cx="4405500" cy="556200"/>
          </a:xfrm>
          <a:prstGeom prst="rect">
            <a:avLst/>
          </a:prstGeom>
          <a:noFill/>
          <a:ln>
            <a:noFill/>
          </a:ln>
        </p:spPr>
        <p:txBody>
          <a:bodyPr spcFirstLastPara="1" wrap="square" lIns="91425" tIns="45700" rIns="91425" bIns="45700" anchor="b" anchorCtr="0">
            <a:normAutofit lnSpcReduction="10000"/>
          </a:bodyPr>
          <a:lstStyle/>
          <a:p>
            <a:pPr marL="0" lvl="0" indent="0" algn="l" rtl="0">
              <a:lnSpc>
                <a:spcPct val="110000"/>
              </a:lnSpc>
              <a:spcBef>
                <a:spcPts val="0"/>
              </a:spcBef>
              <a:spcAft>
                <a:spcPts val="0"/>
              </a:spcAft>
              <a:buSzPts val="2800"/>
              <a:buNone/>
            </a:pPr>
            <a:r>
              <a:rPr lang="uk-UA" dirty="0"/>
              <a:t>Стандарт</a:t>
            </a:r>
            <a:endParaRPr dirty="0"/>
          </a:p>
        </p:txBody>
      </p:sp>
      <p:sp>
        <p:nvSpPr>
          <p:cNvPr id="159" name="Google Shape;159;p17"/>
          <p:cNvSpPr txBox="1">
            <a:spLocks noGrp="1"/>
          </p:cNvSpPr>
          <p:nvPr>
            <p:ph type="body" idx="2"/>
          </p:nvPr>
        </p:nvSpPr>
        <p:spPr>
          <a:xfrm>
            <a:off x="1076826" y="1998483"/>
            <a:ext cx="4405500" cy="3608100"/>
          </a:xfrm>
          <a:prstGeom prst="rect">
            <a:avLst/>
          </a:prstGeom>
          <a:noFill/>
          <a:ln>
            <a:noFill/>
          </a:ln>
        </p:spPr>
        <p:txBody>
          <a:bodyPr spcFirstLastPara="1" wrap="square" lIns="91425" tIns="45700" rIns="91425" bIns="45700" anchor="t" anchorCtr="0">
            <a:normAutofit fontScale="92500" lnSpcReduction="10000"/>
          </a:bodyPr>
          <a:lstStyle/>
          <a:p>
            <a:pPr marL="228600" lvl="0" indent="-228600" algn="just">
              <a:spcBef>
                <a:spcPts val="0"/>
              </a:spcBef>
              <a:buSzPts val="2000"/>
            </a:pPr>
            <a:r>
              <a:rPr lang="uk-UA" dirty="0"/>
              <a:t>«Критерії для визначення обсягу державних коштів, доступних для кожного об’єднання, мають бути об’єктивними та такими, що виключають дискримінацію, а також </a:t>
            </a:r>
            <a:r>
              <a:rPr lang="uk-UA" u="sng" dirty="0"/>
              <a:t>чітко викладеними в законах та/або нормативно-правових актах, які є наявними та загальнодоступними</a:t>
            </a:r>
            <a:r>
              <a:rPr lang="uk-UA" dirty="0"/>
              <a:t>». (пункт 208; Спільні керівні принципи ОБСЄ/БДІПЛ щодо свободи об’єднання)»</a:t>
            </a:r>
            <a:endParaRPr dirty="0"/>
          </a:p>
        </p:txBody>
      </p:sp>
      <p:sp>
        <p:nvSpPr>
          <p:cNvPr id="160" name="Google Shape;160;p17"/>
          <p:cNvSpPr txBox="1">
            <a:spLocks noGrp="1"/>
          </p:cNvSpPr>
          <p:nvPr>
            <p:ph type="body" idx="3"/>
          </p:nvPr>
        </p:nvSpPr>
        <p:spPr>
          <a:xfrm>
            <a:off x="6763172" y="1306319"/>
            <a:ext cx="4405500" cy="556200"/>
          </a:xfrm>
          <a:prstGeom prst="rect">
            <a:avLst/>
          </a:prstGeom>
          <a:noFill/>
          <a:ln>
            <a:noFill/>
          </a:ln>
        </p:spPr>
        <p:txBody>
          <a:bodyPr spcFirstLastPara="1" wrap="square" lIns="91425" tIns="45700" rIns="91425" bIns="45700" anchor="b" anchorCtr="0">
            <a:normAutofit lnSpcReduction="10000"/>
          </a:bodyPr>
          <a:lstStyle/>
          <a:p>
            <a:pPr marL="0" lvl="0" indent="0" algn="l" rtl="0">
              <a:lnSpc>
                <a:spcPct val="110000"/>
              </a:lnSpc>
              <a:spcBef>
                <a:spcPts val="0"/>
              </a:spcBef>
              <a:spcAft>
                <a:spcPts val="0"/>
              </a:spcAft>
              <a:buSzPts val="2800"/>
              <a:buNone/>
            </a:pPr>
            <a:r>
              <a:rPr lang="uk-UA" dirty="0"/>
              <a:t>Практика</a:t>
            </a:r>
            <a:endParaRPr dirty="0"/>
          </a:p>
        </p:txBody>
      </p:sp>
      <p:sp>
        <p:nvSpPr>
          <p:cNvPr id="161" name="Google Shape;161;p17"/>
          <p:cNvSpPr txBox="1">
            <a:spLocks noGrp="1"/>
          </p:cNvSpPr>
          <p:nvPr>
            <p:ph type="body" idx="4"/>
          </p:nvPr>
        </p:nvSpPr>
        <p:spPr>
          <a:xfrm>
            <a:off x="6546355" y="1912918"/>
            <a:ext cx="5548200" cy="3856200"/>
          </a:xfrm>
          <a:prstGeom prst="rect">
            <a:avLst/>
          </a:prstGeom>
          <a:noFill/>
          <a:ln>
            <a:noFill/>
          </a:ln>
        </p:spPr>
        <p:txBody>
          <a:bodyPr spcFirstLastPara="1" wrap="square" lIns="91425" tIns="45700" rIns="91425" bIns="45700" anchor="t" anchorCtr="0">
            <a:normAutofit/>
          </a:bodyPr>
          <a:lstStyle/>
          <a:p>
            <a:pPr marL="228600" lvl="0" indent="-228600">
              <a:spcBef>
                <a:spcPts val="0"/>
              </a:spcBef>
              <a:buSzPts val="2300"/>
            </a:pPr>
            <a:r>
              <a:rPr lang="ru-RU" sz="2300" dirty="0"/>
              <a:t>Окремий закон</a:t>
            </a:r>
          </a:p>
          <a:p>
            <a:pPr marL="228600" lvl="0" indent="-228600">
              <a:spcBef>
                <a:spcPts val="0"/>
              </a:spcBef>
              <a:buSzPts val="2300"/>
            </a:pPr>
            <a:r>
              <a:rPr lang="ru-RU" sz="2300" dirty="0"/>
              <a:t>Правова норма в законі:</a:t>
            </a:r>
          </a:p>
          <a:p>
            <a:pPr marL="685800" lvl="1" indent="-228600">
              <a:spcBef>
                <a:spcPts val="0"/>
              </a:spcBef>
              <a:buSzPts val="2300"/>
            </a:pPr>
            <a:r>
              <a:rPr lang="ru-RU" sz="2300" dirty="0"/>
              <a:t>Загальний закон про </a:t>
            </a:r>
            <a:r>
              <a:rPr lang="ru-RU" sz="2300" dirty="0" err="1"/>
              <a:t>ОГС</a:t>
            </a:r>
            <a:endParaRPr lang="ru-RU" sz="2300" dirty="0"/>
          </a:p>
          <a:p>
            <a:pPr marL="685800" lvl="1" indent="-228600">
              <a:spcBef>
                <a:spcPts val="0"/>
              </a:spcBef>
              <a:buSzPts val="2300"/>
            </a:pPr>
            <a:r>
              <a:rPr lang="ru-RU" sz="2300" dirty="0"/>
              <a:t>Закон про державний бюджет</a:t>
            </a:r>
          </a:p>
          <a:p>
            <a:pPr marL="685800" lvl="1" indent="-228600">
              <a:spcBef>
                <a:spcPts val="0"/>
              </a:spcBef>
              <a:buSzPts val="2300"/>
            </a:pPr>
            <a:r>
              <a:rPr lang="ru-RU" sz="2300" dirty="0"/>
              <a:t>Тематичний закон (наприклад, про </a:t>
            </a:r>
            <a:r>
              <a:rPr lang="ru-RU" sz="2300" dirty="0" err="1"/>
              <a:t>азартні</a:t>
            </a:r>
            <a:r>
              <a:rPr lang="ru-RU" sz="2300" dirty="0"/>
              <a:t> </a:t>
            </a:r>
            <a:r>
              <a:rPr lang="ru-RU" sz="2300" dirty="0" err="1"/>
              <a:t>ігри</a:t>
            </a:r>
            <a:r>
              <a:rPr lang="ru-RU" sz="2300" dirty="0"/>
              <a:t>, молодь, </a:t>
            </a:r>
            <a:r>
              <a:rPr lang="ru-RU" sz="2300" dirty="0" err="1"/>
              <a:t>домашнє</a:t>
            </a:r>
            <a:r>
              <a:rPr lang="ru-RU" sz="2300" dirty="0"/>
              <a:t> </a:t>
            </a:r>
            <a:r>
              <a:rPr lang="ru-RU" sz="2300" dirty="0" err="1"/>
              <a:t>насильство</a:t>
            </a:r>
            <a:r>
              <a:rPr lang="ru-RU" sz="2300" dirty="0"/>
              <a:t>, культуру)</a:t>
            </a:r>
          </a:p>
          <a:p>
            <a:pPr marL="228600" lvl="0" indent="-228600">
              <a:spcBef>
                <a:spcPts val="0"/>
              </a:spcBef>
              <a:buSzPts val="2300"/>
            </a:pPr>
            <a:r>
              <a:rPr lang="ru-RU" sz="2300" dirty="0"/>
              <a:t>Нормативно-правовий акт (на основі правової норми)</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65"/>
        <p:cNvGrpSpPr/>
        <p:nvPr/>
      </p:nvGrpSpPr>
      <p:grpSpPr>
        <a:xfrm>
          <a:off x="0" y="0"/>
          <a:ext cx="0" cy="0"/>
          <a:chOff x="0" y="0"/>
          <a:chExt cx="0" cy="0"/>
        </a:xfrm>
      </p:grpSpPr>
      <p:sp>
        <p:nvSpPr>
          <p:cNvPr id="166" name="Google Shape;166;p18"/>
          <p:cNvSpPr txBox="1">
            <a:spLocks noGrp="1"/>
          </p:cNvSpPr>
          <p:nvPr>
            <p:ph type="title"/>
          </p:nvPr>
        </p:nvSpPr>
        <p:spPr>
          <a:xfrm>
            <a:off x="1319752" y="365126"/>
            <a:ext cx="10035600" cy="556200"/>
          </a:xfrm>
          <a:prstGeom prst="rect">
            <a:avLst/>
          </a:prstGeom>
          <a:noFill/>
          <a:ln>
            <a:noFill/>
          </a:ln>
        </p:spPr>
        <p:txBody>
          <a:bodyPr spcFirstLastPara="1" wrap="square" lIns="91425" tIns="45700" rIns="91425" bIns="45700" anchor="b" anchorCtr="0">
            <a:normAutofit fontScale="90000"/>
          </a:bodyPr>
          <a:lstStyle/>
          <a:p>
            <a:pPr marL="0" lvl="0" indent="0" algn="l" rtl="0">
              <a:lnSpc>
                <a:spcPct val="90000"/>
              </a:lnSpc>
              <a:spcBef>
                <a:spcPts val="0"/>
              </a:spcBef>
              <a:spcAft>
                <a:spcPts val="0"/>
              </a:spcAft>
              <a:buClr>
                <a:schemeClr val="dk1"/>
              </a:buClr>
              <a:buSzPct val="100000"/>
              <a:buFont typeface="Barlow Condensed"/>
              <a:buNone/>
            </a:pPr>
            <a:r>
              <a:rPr lang="uk-UA" dirty="0"/>
              <a:t>Інституційна підтримка</a:t>
            </a:r>
            <a:endParaRPr dirty="0"/>
          </a:p>
        </p:txBody>
      </p:sp>
      <p:sp>
        <p:nvSpPr>
          <p:cNvPr id="167" name="Google Shape;167;p18"/>
          <p:cNvSpPr txBox="1">
            <a:spLocks noGrp="1"/>
          </p:cNvSpPr>
          <p:nvPr>
            <p:ph type="body" idx="1"/>
          </p:nvPr>
        </p:nvSpPr>
        <p:spPr>
          <a:xfrm>
            <a:off x="1078996" y="1303999"/>
            <a:ext cx="4405500" cy="556200"/>
          </a:xfrm>
          <a:prstGeom prst="rect">
            <a:avLst/>
          </a:prstGeom>
          <a:noFill/>
          <a:ln>
            <a:noFill/>
          </a:ln>
        </p:spPr>
        <p:txBody>
          <a:bodyPr spcFirstLastPara="1" wrap="square" lIns="91425" tIns="45700" rIns="91425" bIns="45700" anchor="b" anchorCtr="0">
            <a:normAutofit lnSpcReduction="10000"/>
          </a:bodyPr>
          <a:lstStyle/>
          <a:p>
            <a:pPr marL="0" lvl="0" indent="0" algn="l" rtl="0">
              <a:lnSpc>
                <a:spcPct val="110000"/>
              </a:lnSpc>
              <a:spcBef>
                <a:spcPts val="0"/>
              </a:spcBef>
              <a:spcAft>
                <a:spcPts val="0"/>
              </a:spcAft>
              <a:buSzPts val="2800"/>
              <a:buNone/>
            </a:pPr>
            <a:r>
              <a:rPr lang="uk-UA" dirty="0"/>
              <a:t>Стандарт</a:t>
            </a:r>
            <a:endParaRPr dirty="0"/>
          </a:p>
        </p:txBody>
      </p:sp>
      <p:sp>
        <p:nvSpPr>
          <p:cNvPr id="168" name="Google Shape;168;p18"/>
          <p:cNvSpPr txBox="1">
            <a:spLocks noGrp="1"/>
          </p:cNvSpPr>
          <p:nvPr>
            <p:ph type="body" idx="2"/>
          </p:nvPr>
        </p:nvSpPr>
        <p:spPr>
          <a:xfrm>
            <a:off x="1076826" y="1998482"/>
            <a:ext cx="4568700" cy="3704700"/>
          </a:xfrm>
          <a:prstGeom prst="rect">
            <a:avLst/>
          </a:prstGeom>
          <a:noFill/>
          <a:ln>
            <a:noFill/>
          </a:ln>
        </p:spPr>
        <p:txBody>
          <a:bodyPr spcFirstLastPara="1" wrap="square" lIns="91425" tIns="45700" rIns="91425" bIns="45700" anchor="t" anchorCtr="0">
            <a:normAutofit fontScale="92500" lnSpcReduction="10000"/>
          </a:bodyPr>
          <a:lstStyle/>
          <a:p>
            <a:pPr marL="342900" lvl="0" algn="just">
              <a:spcBef>
                <a:spcPts val="0"/>
              </a:spcBef>
              <a:buSzPts val="2000"/>
            </a:pPr>
            <a:r>
              <a:rPr lang="uk-UA" dirty="0"/>
              <a:t>«</a:t>
            </a:r>
            <a:r>
              <a:rPr lang="uk-UA" i="1" dirty="0"/>
              <a:t>Держави можуть також встановлювати механізми, які створюють можливість для </a:t>
            </a:r>
            <a:r>
              <a:rPr lang="uk-UA" b="1" i="1" dirty="0"/>
              <a:t>довгострокового</a:t>
            </a:r>
            <a:r>
              <a:rPr lang="uk-UA" i="1" dirty="0"/>
              <a:t> </a:t>
            </a:r>
            <a:r>
              <a:rPr lang="uk-UA" b="1" i="1" dirty="0"/>
              <a:t>фінансування</a:t>
            </a:r>
            <a:r>
              <a:rPr lang="uk-UA" i="1" dirty="0"/>
              <a:t>, покриття реальних витрат на надані послуги чи реалізовані проєкти, або покриття </a:t>
            </a:r>
            <a:r>
              <a:rPr lang="uk-UA" b="1" i="1" dirty="0"/>
              <a:t>інституційної підтримки</a:t>
            </a:r>
            <a:r>
              <a:rPr lang="uk-UA" i="1" dirty="0"/>
              <a:t>, що надається об’єднанням». (пункт 210; Спільні керівні принципи ОБСЄ/БДІПЛ щодо свободи об’єднання)</a:t>
            </a:r>
            <a:endParaRPr sz="2000" i="1" dirty="0"/>
          </a:p>
        </p:txBody>
      </p:sp>
      <p:sp>
        <p:nvSpPr>
          <p:cNvPr id="169" name="Google Shape;169;p18"/>
          <p:cNvSpPr txBox="1">
            <a:spLocks noGrp="1"/>
          </p:cNvSpPr>
          <p:nvPr>
            <p:ph type="body" idx="3"/>
          </p:nvPr>
        </p:nvSpPr>
        <p:spPr>
          <a:xfrm>
            <a:off x="6763172" y="1306319"/>
            <a:ext cx="4405500" cy="556200"/>
          </a:xfrm>
          <a:prstGeom prst="rect">
            <a:avLst/>
          </a:prstGeom>
          <a:noFill/>
          <a:ln>
            <a:noFill/>
          </a:ln>
        </p:spPr>
        <p:txBody>
          <a:bodyPr spcFirstLastPara="1" wrap="square" lIns="91425" tIns="45700" rIns="91425" bIns="45700" anchor="b" anchorCtr="0">
            <a:normAutofit lnSpcReduction="10000"/>
          </a:bodyPr>
          <a:lstStyle/>
          <a:p>
            <a:pPr marL="0" lvl="0" indent="0" algn="l" rtl="0">
              <a:lnSpc>
                <a:spcPct val="110000"/>
              </a:lnSpc>
              <a:spcBef>
                <a:spcPts val="0"/>
              </a:spcBef>
              <a:spcAft>
                <a:spcPts val="0"/>
              </a:spcAft>
              <a:buSzPts val="2800"/>
              <a:buNone/>
            </a:pPr>
            <a:r>
              <a:rPr lang="uk-UA" dirty="0"/>
              <a:t>Практика</a:t>
            </a:r>
            <a:endParaRPr dirty="0"/>
          </a:p>
        </p:txBody>
      </p:sp>
      <p:sp>
        <p:nvSpPr>
          <p:cNvPr id="170" name="Google Shape;170;p18"/>
          <p:cNvSpPr txBox="1">
            <a:spLocks noGrp="1"/>
          </p:cNvSpPr>
          <p:nvPr>
            <p:ph type="body" idx="4"/>
          </p:nvPr>
        </p:nvSpPr>
        <p:spPr>
          <a:xfrm>
            <a:off x="6546355" y="1912918"/>
            <a:ext cx="5548200" cy="3856200"/>
          </a:xfrm>
          <a:prstGeom prst="rect">
            <a:avLst/>
          </a:prstGeom>
          <a:noFill/>
          <a:ln>
            <a:noFill/>
          </a:ln>
        </p:spPr>
        <p:txBody>
          <a:bodyPr spcFirstLastPara="1" wrap="square" lIns="91425" tIns="45700" rIns="91425" bIns="45700" anchor="t" anchorCtr="0">
            <a:normAutofit fontScale="92500"/>
          </a:bodyPr>
          <a:lstStyle/>
          <a:p>
            <a:pPr marL="228600" lvl="0" indent="-228631" algn="just">
              <a:spcBef>
                <a:spcPts val="0"/>
              </a:spcBef>
              <a:buSzPct val="100000"/>
            </a:pPr>
            <a:r>
              <a:rPr lang="uk-UA" sz="2300" dirty="0"/>
              <a:t>Підтримка як на національному, так і на місцевому рівнях (Франція; Фінляндія)</a:t>
            </a:r>
          </a:p>
          <a:p>
            <a:pPr marL="228600" lvl="0" indent="-228631" algn="just">
              <a:spcBef>
                <a:spcPts val="0"/>
              </a:spcBef>
              <a:buSzPct val="100000"/>
            </a:pPr>
            <a:r>
              <a:rPr lang="uk-UA" sz="2300" dirty="0"/>
              <a:t>Підтримка альянсів ОГС (Нідерланди)</a:t>
            </a:r>
          </a:p>
          <a:p>
            <a:pPr marL="228600" lvl="0" indent="-228631" algn="just">
              <a:spcBef>
                <a:spcPts val="0"/>
              </a:spcBef>
              <a:buSzPct val="100000"/>
            </a:pPr>
            <a:r>
              <a:rPr lang="uk-UA" sz="2300" dirty="0"/>
              <a:t>Стратегічні гранти строком на 3 роки (Хорватія)</a:t>
            </a:r>
          </a:p>
          <a:p>
            <a:pPr marL="228600" lvl="0" indent="-228631" algn="just">
              <a:spcBef>
                <a:spcPts val="0"/>
              </a:spcBef>
              <a:buSzPct val="100000"/>
            </a:pPr>
            <a:r>
              <a:rPr lang="uk-UA" sz="2300" dirty="0"/>
              <a:t>Для підтримки окремих можливостей ОГС або на основі потреб (Естонія)</a:t>
            </a:r>
          </a:p>
          <a:p>
            <a:pPr marL="228600" lvl="0" indent="-228631">
              <a:spcBef>
                <a:spcPts val="0"/>
              </a:spcBef>
              <a:buSzPct val="100000"/>
            </a:pPr>
            <a:r>
              <a:rPr lang="uk-UA" sz="2300" dirty="0"/>
              <a:t>ЄС – рамкові угоди терміном на 4 роки</a:t>
            </a:r>
            <a:endParaRP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74"/>
        <p:cNvGrpSpPr/>
        <p:nvPr/>
      </p:nvGrpSpPr>
      <p:grpSpPr>
        <a:xfrm>
          <a:off x="0" y="0"/>
          <a:ext cx="0" cy="0"/>
          <a:chOff x="0" y="0"/>
          <a:chExt cx="0" cy="0"/>
        </a:xfrm>
      </p:grpSpPr>
      <p:sp>
        <p:nvSpPr>
          <p:cNvPr id="175" name="Google Shape;175;p19"/>
          <p:cNvSpPr txBox="1">
            <a:spLocks noGrp="1"/>
          </p:cNvSpPr>
          <p:nvPr>
            <p:ph type="title"/>
          </p:nvPr>
        </p:nvSpPr>
        <p:spPr>
          <a:xfrm>
            <a:off x="1318660" y="365125"/>
            <a:ext cx="10035000" cy="1020900"/>
          </a:xfrm>
          <a:prstGeom prst="rect">
            <a:avLst/>
          </a:prstGeom>
          <a:noFill/>
          <a:ln>
            <a:noFill/>
          </a:ln>
        </p:spPr>
        <p:txBody>
          <a:bodyPr spcFirstLastPara="1" wrap="square" lIns="91425" tIns="45700" rIns="91425" bIns="45700" anchor="b" anchorCtr="0">
            <a:normAutofit fontScale="90000"/>
          </a:bodyPr>
          <a:lstStyle/>
          <a:p>
            <a:pPr lvl="0">
              <a:buSzPct val="100000"/>
            </a:pPr>
            <a:r>
              <a:rPr lang="ru-RU" dirty="0"/>
              <a:t>Адміністративні та інституційні витрати за грантами на реалізацію проєктів</a:t>
            </a:r>
            <a:endParaRPr dirty="0"/>
          </a:p>
        </p:txBody>
      </p:sp>
      <p:sp>
        <p:nvSpPr>
          <p:cNvPr id="176" name="Google Shape;176;p19"/>
          <p:cNvSpPr txBox="1"/>
          <p:nvPr/>
        </p:nvSpPr>
        <p:spPr>
          <a:xfrm>
            <a:off x="789271" y="1645921"/>
            <a:ext cx="10799400" cy="4379400"/>
          </a:xfrm>
          <a:prstGeom prst="rect">
            <a:avLst/>
          </a:prstGeom>
          <a:noFill/>
          <a:ln>
            <a:noFill/>
          </a:ln>
        </p:spPr>
        <p:txBody>
          <a:bodyPr spcFirstLastPara="1" wrap="square" lIns="91425" tIns="45700" rIns="91425" bIns="45700" anchor="t" anchorCtr="0">
            <a:normAutofit fontScale="92500" lnSpcReduction="20000"/>
          </a:bodyPr>
          <a:lstStyle/>
          <a:p>
            <a:pPr marL="228600" marR="0" lvl="0" indent="-228600" algn="l" rtl="0">
              <a:lnSpc>
                <a:spcPct val="110000"/>
              </a:lnSpc>
              <a:spcBef>
                <a:spcPts val="0"/>
              </a:spcBef>
              <a:spcAft>
                <a:spcPts val="0"/>
              </a:spcAft>
              <a:buClr>
                <a:schemeClr val="accent4"/>
              </a:buClr>
              <a:buSzPct val="100000"/>
              <a:buFont typeface="Arial"/>
              <a:buChar char="•"/>
            </a:pPr>
            <a:r>
              <a:rPr lang="uk-UA" sz="2800" b="1" dirty="0">
                <a:solidFill>
                  <a:schemeClr val="accent4"/>
                </a:solidFill>
                <a:latin typeface="Merriweather"/>
                <a:ea typeface="Merriweather"/>
                <a:cs typeface="Merriweather"/>
                <a:sym typeface="Merriweather"/>
              </a:rPr>
              <a:t>Спектр підтримки </a:t>
            </a:r>
            <a:r>
              <a:rPr lang="en-GB" sz="2800" b="1" dirty="0">
                <a:solidFill>
                  <a:schemeClr val="dk1"/>
                </a:solidFill>
                <a:latin typeface="Merriweather"/>
                <a:ea typeface="Merriweather"/>
                <a:cs typeface="Merriweather"/>
                <a:sym typeface="Merriweather"/>
              </a:rPr>
              <a:t>– 10-35 %</a:t>
            </a:r>
            <a:endParaRPr dirty="0"/>
          </a:p>
          <a:p>
            <a:pPr marL="228600" lvl="0" indent="-228600" algn="just">
              <a:lnSpc>
                <a:spcPct val="110000"/>
              </a:lnSpc>
              <a:spcBef>
                <a:spcPts val="1000"/>
              </a:spcBef>
              <a:buClr>
                <a:schemeClr val="accent4"/>
              </a:buClr>
              <a:buSzPct val="100000"/>
              <a:buFont typeface="Arial"/>
              <a:buChar char="•"/>
            </a:pPr>
            <a:r>
              <a:rPr lang="uk-UA" sz="2800" b="1" dirty="0">
                <a:solidFill>
                  <a:schemeClr val="accent4"/>
                </a:solidFill>
                <a:latin typeface="Merriweather"/>
                <a:ea typeface="Merriweather"/>
                <a:cs typeface="Merriweather"/>
                <a:sym typeface="Merriweather"/>
              </a:rPr>
              <a:t>Адміністративні витрати </a:t>
            </a:r>
            <a:r>
              <a:rPr lang="en-GB" sz="2900" dirty="0">
                <a:solidFill>
                  <a:schemeClr val="dk1"/>
                </a:solidFill>
                <a:latin typeface="Merriweather"/>
                <a:ea typeface="Merriweather"/>
                <a:cs typeface="Merriweather"/>
                <a:sym typeface="Merriweather"/>
              </a:rPr>
              <a:t>– </a:t>
            </a:r>
            <a:r>
              <a:rPr lang="uk-UA" sz="2900" dirty="0">
                <a:solidFill>
                  <a:schemeClr val="dk1"/>
                </a:solidFill>
                <a:latin typeface="Merriweather"/>
                <a:ea typeface="Merriweather"/>
                <a:cs typeface="Merriweather"/>
                <a:sym typeface="Merriweather"/>
              </a:rPr>
              <a:t>витрати, які безпосередньо не пов’язані з діяльністю в рамках програми та проєкту, але ненапряму підтримують цю діяльність, включаючи персонал з питань фінансування, управління, юридичну підтримку, ІТ, оренду, розвиток навичок тощо.</a:t>
            </a:r>
          </a:p>
          <a:p>
            <a:pPr marL="228600" lvl="0" indent="-228600">
              <a:lnSpc>
                <a:spcPct val="110000"/>
              </a:lnSpc>
              <a:spcBef>
                <a:spcPts val="1000"/>
              </a:spcBef>
              <a:buClr>
                <a:schemeClr val="accent4"/>
              </a:buClr>
              <a:buSzPct val="100000"/>
              <a:buFont typeface="Arial"/>
              <a:buChar char="•"/>
            </a:pPr>
            <a:r>
              <a:rPr lang="uk-UA" sz="2800" b="1" dirty="0">
                <a:solidFill>
                  <a:schemeClr val="accent4"/>
                </a:solidFill>
                <a:latin typeface="Merriweather"/>
                <a:ea typeface="Merriweather"/>
                <a:cs typeface="Merriweather"/>
                <a:sym typeface="Merriweather"/>
              </a:rPr>
              <a:t>Підтримка в натуральній формі</a:t>
            </a:r>
            <a:r>
              <a:rPr lang="en-GB" sz="2800" b="1" dirty="0">
                <a:solidFill>
                  <a:schemeClr val="accent4"/>
                </a:solidFill>
                <a:latin typeface="Merriweather"/>
                <a:ea typeface="Merriweather"/>
                <a:cs typeface="Merriweather"/>
                <a:sym typeface="Merriweather"/>
              </a:rPr>
              <a:t>:</a:t>
            </a:r>
            <a:endParaRPr dirty="0"/>
          </a:p>
          <a:p>
            <a:pPr marL="685800" lvl="1" indent="-228600">
              <a:lnSpc>
                <a:spcPct val="110000"/>
              </a:lnSpc>
              <a:spcBef>
                <a:spcPts val="500"/>
              </a:spcBef>
              <a:buClr>
                <a:schemeClr val="accent4"/>
              </a:buClr>
              <a:buSzPct val="100000"/>
              <a:buFont typeface="Arial"/>
              <a:buChar char="•"/>
            </a:pPr>
            <a:r>
              <a:rPr lang="ru-RU" sz="2800" dirty="0">
                <a:solidFill>
                  <a:schemeClr val="dk1"/>
                </a:solidFill>
                <a:latin typeface="Merriweather"/>
                <a:ea typeface="Merriweather"/>
                <a:cs typeface="Merriweather"/>
                <a:sym typeface="Merriweather"/>
              </a:rPr>
              <a:t>Надання на </a:t>
            </a:r>
            <a:r>
              <a:rPr lang="ru-RU" sz="2800" dirty="0" err="1">
                <a:solidFill>
                  <a:schemeClr val="dk1"/>
                </a:solidFill>
                <a:latin typeface="Merriweather"/>
                <a:ea typeface="Merriweather"/>
                <a:cs typeface="Merriweather"/>
                <a:sym typeface="Merriweather"/>
              </a:rPr>
              <a:t>безоплатній</a:t>
            </a:r>
            <a:r>
              <a:rPr lang="ru-RU" sz="2800" dirty="0">
                <a:solidFill>
                  <a:schemeClr val="dk1"/>
                </a:solidFill>
                <a:latin typeface="Merriweather"/>
                <a:ea typeface="Merriweather"/>
                <a:cs typeface="Merriweather"/>
                <a:sym typeface="Merriweather"/>
              </a:rPr>
              <a:t> </a:t>
            </a:r>
            <a:r>
              <a:rPr lang="ru-RU" sz="2800" dirty="0" err="1">
                <a:solidFill>
                  <a:schemeClr val="dk1"/>
                </a:solidFill>
                <a:latin typeface="Merriweather"/>
                <a:ea typeface="Merriweather"/>
                <a:cs typeface="Merriweather"/>
                <a:sym typeface="Merriweather"/>
              </a:rPr>
              <a:t>основі</a:t>
            </a:r>
            <a:r>
              <a:rPr lang="ru-RU" sz="2800" dirty="0">
                <a:solidFill>
                  <a:schemeClr val="dk1"/>
                </a:solidFill>
                <a:latin typeface="Merriweather"/>
                <a:ea typeface="Merriweather"/>
                <a:cs typeface="Merriweather"/>
                <a:sym typeface="Merriweather"/>
              </a:rPr>
              <a:t> </a:t>
            </a:r>
            <a:r>
              <a:rPr lang="ru-RU" sz="2800" dirty="0" err="1">
                <a:solidFill>
                  <a:schemeClr val="dk1"/>
                </a:solidFill>
                <a:latin typeface="Merriweather"/>
                <a:ea typeface="Merriweather"/>
                <a:cs typeface="Merriweather"/>
                <a:sym typeface="Merriweather"/>
              </a:rPr>
              <a:t>приміщень</a:t>
            </a:r>
            <a:r>
              <a:rPr lang="ru-RU" sz="2800" dirty="0">
                <a:solidFill>
                  <a:schemeClr val="dk1"/>
                </a:solidFill>
                <a:latin typeface="Merriweather"/>
                <a:ea typeface="Merriweather"/>
                <a:cs typeface="Merriweather"/>
                <a:sym typeface="Merriweather"/>
              </a:rPr>
              <a:t>, матеріалів, консультацій, </a:t>
            </a:r>
            <a:r>
              <a:rPr lang="ru-RU" sz="2800" dirty="0" err="1">
                <a:solidFill>
                  <a:schemeClr val="dk1"/>
                </a:solidFill>
                <a:latin typeface="Merriweather"/>
                <a:ea typeface="Merriweather"/>
                <a:cs typeface="Merriweather"/>
                <a:sym typeface="Merriweather"/>
              </a:rPr>
              <a:t>тощо</a:t>
            </a:r>
            <a:r>
              <a:rPr lang="en-GB" sz="2800" b="0" i="0" u="none" strike="noStrike" cap="none" dirty="0">
                <a:solidFill>
                  <a:schemeClr val="dk1"/>
                </a:solidFill>
                <a:latin typeface="Merriweather"/>
                <a:ea typeface="Merriweather"/>
                <a:cs typeface="Merriweather"/>
                <a:sym typeface="Merriweather"/>
              </a:rPr>
              <a:t>.</a:t>
            </a:r>
            <a:endParaRPr dirty="0"/>
          </a:p>
          <a:p>
            <a:pPr marL="685800" lvl="1" indent="-228600">
              <a:lnSpc>
                <a:spcPct val="110000"/>
              </a:lnSpc>
              <a:spcBef>
                <a:spcPts val="500"/>
              </a:spcBef>
              <a:buClr>
                <a:schemeClr val="accent4"/>
              </a:buClr>
              <a:buSzPct val="100000"/>
              <a:buFont typeface="Arial"/>
              <a:buChar char="•"/>
            </a:pPr>
            <a:r>
              <a:rPr lang="ru-RU" sz="2800" dirty="0">
                <a:solidFill>
                  <a:schemeClr val="dk1"/>
                </a:solidFill>
                <a:latin typeface="Merriweather"/>
                <a:ea typeface="Merriweather"/>
                <a:cs typeface="Merriweather"/>
                <a:sym typeface="Merriweather"/>
              </a:rPr>
              <a:t>Гельсінкі надає гранти на оплату оренди офісу</a:t>
            </a:r>
            <a:endParaRP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80"/>
        <p:cNvGrpSpPr/>
        <p:nvPr/>
      </p:nvGrpSpPr>
      <p:grpSpPr>
        <a:xfrm>
          <a:off x="0" y="0"/>
          <a:ext cx="0" cy="0"/>
          <a:chOff x="0" y="0"/>
          <a:chExt cx="0" cy="0"/>
        </a:xfrm>
      </p:grpSpPr>
      <p:sp>
        <p:nvSpPr>
          <p:cNvPr id="181" name="Google Shape;181;p20"/>
          <p:cNvSpPr txBox="1">
            <a:spLocks noGrp="1"/>
          </p:cNvSpPr>
          <p:nvPr>
            <p:ph type="title"/>
          </p:nvPr>
        </p:nvSpPr>
        <p:spPr>
          <a:xfrm>
            <a:off x="1318660" y="365125"/>
            <a:ext cx="10035000" cy="1020900"/>
          </a:xfrm>
          <a:prstGeom prst="rect">
            <a:avLst/>
          </a:prstGeom>
          <a:noFill/>
          <a:ln>
            <a:noFill/>
          </a:ln>
        </p:spPr>
        <p:txBody>
          <a:bodyPr spcFirstLastPara="1" wrap="square" lIns="91425" tIns="45700" rIns="91425" bIns="45700" anchor="b" anchorCtr="0">
            <a:normAutofit/>
          </a:bodyPr>
          <a:lstStyle/>
          <a:p>
            <a:pPr lvl="0"/>
            <a:r>
              <a:rPr lang="uk-UA" dirty="0"/>
              <a:t>Тематична підтримка ОГС</a:t>
            </a:r>
            <a:endParaRPr dirty="0"/>
          </a:p>
        </p:txBody>
      </p:sp>
      <p:sp>
        <p:nvSpPr>
          <p:cNvPr id="182" name="Google Shape;182;p20"/>
          <p:cNvSpPr txBox="1"/>
          <p:nvPr/>
        </p:nvSpPr>
        <p:spPr>
          <a:xfrm>
            <a:off x="789272" y="1559293"/>
            <a:ext cx="10530000" cy="4293000"/>
          </a:xfrm>
          <a:prstGeom prst="rect">
            <a:avLst/>
          </a:prstGeom>
          <a:noFill/>
          <a:ln>
            <a:noFill/>
          </a:ln>
        </p:spPr>
        <p:txBody>
          <a:bodyPr spcFirstLastPara="1" wrap="square" lIns="91425" tIns="45700" rIns="91425" bIns="45700" anchor="t" anchorCtr="0">
            <a:normAutofit fontScale="77500" lnSpcReduction="20000"/>
          </a:bodyPr>
          <a:lstStyle/>
          <a:p>
            <a:pPr marL="342900" lvl="0" indent="-342900" algn="just">
              <a:lnSpc>
                <a:spcPct val="110000"/>
              </a:lnSpc>
              <a:buClr>
                <a:schemeClr val="accent4"/>
              </a:buClr>
              <a:buSzPct val="100000"/>
              <a:buFont typeface="Arial"/>
              <a:buChar char="•"/>
            </a:pPr>
            <a:r>
              <a:rPr lang="ru-RU" sz="2800" b="1" dirty="0">
                <a:solidFill>
                  <a:schemeClr val="accent4"/>
                </a:solidFill>
                <a:latin typeface="Merriweather"/>
                <a:ea typeface="Merriweather"/>
                <a:cs typeface="Merriweather"/>
                <a:sym typeface="Merriweather"/>
              </a:rPr>
              <a:t>Фонд прав людини </a:t>
            </a:r>
            <a:r>
              <a:rPr lang="en-GB" sz="2800" dirty="0">
                <a:solidFill>
                  <a:schemeClr val="dk1"/>
                </a:solidFill>
                <a:latin typeface="Merriweather"/>
                <a:ea typeface="Merriweather"/>
                <a:cs typeface="Merriweather"/>
                <a:sym typeface="Merriweather"/>
              </a:rPr>
              <a:t>(</a:t>
            </a:r>
            <a:r>
              <a:rPr lang="ru-RU" sz="2800" dirty="0">
                <a:solidFill>
                  <a:schemeClr val="dk1"/>
                </a:solidFill>
                <a:latin typeface="Merriweather"/>
                <a:ea typeface="Merriweather"/>
                <a:cs typeface="Merriweather"/>
                <a:sym typeface="Merriweather"/>
              </a:rPr>
              <a:t>Нідерланди</a:t>
            </a:r>
            <a:r>
              <a:rPr lang="en-GB" sz="2800" dirty="0">
                <a:solidFill>
                  <a:schemeClr val="dk1"/>
                </a:solidFill>
                <a:latin typeface="Merriweather"/>
                <a:ea typeface="Merriweather"/>
                <a:cs typeface="Merriweather"/>
                <a:sym typeface="Merriweather"/>
              </a:rPr>
              <a:t>) – </a:t>
            </a:r>
            <a:r>
              <a:rPr lang="ru-RU" sz="2800" dirty="0">
                <a:solidFill>
                  <a:schemeClr val="dk1"/>
                </a:solidFill>
                <a:latin typeface="Merriweather"/>
                <a:ea typeface="Merriweather"/>
                <a:cs typeface="Merriweather"/>
                <a:sym typeface="Merriweather"/>
              </a:rPr>
              <a:t>багаторічна </a:t>
            </a:r>
            <a:r>
              <a:rPr lang="ru-RU" sz="2800" dirty="0" err="1">
                <a:solidFill>
                  <a:schemeClr val="dk1"/>
                </a:solidFill>
                <a:latin typeface="Merriweather"/>
                <a:ea typeface="Merriweather"/>
                <a:cs typeface="Merriweather"/>
                <a:sym typeface="Merriweather"/>
              </a:rPr>
              <a:t>підтримка</a:t>
            </a:r>
            <a:r>
              <a:rPr lang="ru-RU" sz="2800" dirty="0">
                <a:solidFill>
                  <a:schemeClr val="dk1"/>
                </a:solidFill>
                <a:latin typeface="Merriweather"/>
                <a:ea typeface="Merriweather"/>
                <a:cs typeface="Merriweather"/>
                <a:sym typeface="Merriweather"/>
              </a:rPr>
              <a:t> </a:t>
            </a:r>
            <a:r>
              <a:rPr lang="ru-RU" sz="2800" dirty="0" err="1">
                <a:solidFill>
                  <a:schemeClr val="dk1"/>
                </a:solidFill>
                <a:latin typeface="Merriweather"/>
                <a:ea typeface="Merriweather"/>
                <a:cs typeface="Merriweather"/>
                <a:sym typeface="Merriweather"/>
              </a:rPr>
              <a:t>організацій</a:t>
            </a:r>
            <a:r>
              <a:rPr lang="ru-RU" sz="2800" dirty="0">
                <a:solidFill>
                  <a:schemeClr val="dk1"/>
                </a:solidFill>
                <a:latin typeface="Merriweather"/>
                <a:ea typeface="Merriweather"/>
                <a:cs typeface="Merriweather"/>
                <a:sym typeface="Merriweather"/>
              </a:rPr>
              <a:t> громадянського суспільства Нідерландів, які працюють над міжнародним розвитком та правами людини (2-4 роки) </a:t>
            </a:r>
          </a:p>
          <a:p>
            <a:pPr marL="342900" lvl="0" indent="-342900" algn="just">
              <a:lnSpc>
                <a:spcPct val="110000"/>
              </a:lnSpc>
              <a:buClr>
                <a:schemeClr val="accent4"/>
              </a:buClr>
              <a:buSzPct val="100000"/>
              <a:buFont typeface="Arial"/>
              <a:buChar char="•"/>
            </a:pPr>
            <a:r>
              <a:rPr lang="uk-UA" sz="2800" b="1" dirty="0">
                <a:solidFill>
                  <a:schemeClr val="accent4"/>
                </a:solidFill>
                <a:latin typeface="Merriweather"/>
                <a:ea typeface="Merriweather"/>
                <a:cs typeface="Merriweather"/>
                <a:sym typeface="Merriweather"/>
              </a:rPr>
              <a:t>Фонд Шведського агентства з питань міжнародного співробітництва та розвитку (</a:t>
            </a:r>
            <a:r>
              <a:rPr lang="en-GB" sz="2800" b="1" dirty="0">
                <a:solidFill>
                  <a:schemeClr val="accent4"/>
                </a:solidFill>
                <a:latin typeface="Merriweather"/>
                <a:ea typeface="Merriweather"/>
                <a:cs typeface="Merriweather"/>
                <a:sym typeface="Merriweather"/>
              </a:rPr>
              <a:t>SIDA</a:t>
            </a:r>
            <a:r>
              <a:rPr lang="uk-UA" sz="2800" b="1" dirty="0">
                <a:solidFill>
                  <a:schemeClr val="accent4"/>
                </a:solidFill>
                <a:latin typeface="Merriweather"/>
                <a:ea typeface="Merriweather"/>
                <a:cs typeface="Merriweather"/>
                <a:sym typeface="Merriweather"/>
              </a:rPr>
              <a:t>) для ОГС</a:t>
            </a:r>
            <a:r>
              <a:rPr lang="en-GB" sz="2800" dirty="0">
                <a:solidFill>
                  <a:schemeClr val="dk1"/>
                </a:solidFill>
                <a:latin typeface="Merriweather"/>
                <a:ea typeface="Merriweather"/>
                <a:cs typeface="Merriweather"/>
                <a:sym typeface="Merriweather"/>
              </a:rPr>
              <a:t> (</a:t>
            </a:r>
            <a:r>
              <a:rPr lang="uk-UA" sz="2800" dirty="0">
                <a:solidFill>
                  <a:schemeClr val="dk1"/>
                </a:solidFill>
                <a:latin typeface="Merriweather"/>
                <a:ea typeface="Merriweather"/>
                <a:cs typeface="Merriweather"/>
                <a:sym typeface="Merriweather"/>
              </a:rPr>
              <a:t>Швеція</a:t>
            </a:r>
            <a:r>
              <a:rPr lang="en-GB" sz="2800" dirty="0">
                <a:solidFill>
                  <a:schemeClr val="dk1"/>
                </a:solidFill>
                <a:latin typeface="Merriweather"/>
                <a:ea typeface="Merriweather"/>
                <a:cs typeface="Merriweather"/>
                <a:sym typeface="Merriweather"/>
              </a:rPr>
              <a:t>) – </a:t>
            </a:r>
            <a:r>
              <a:rPr lang="ru-RU" sz="2800" dirty="0" err="1">
                <a:solidFill>
                  <a:schemeClr val="dk1"/>
                </a:solidFill>
                <a:latin typeface="Merriweather"/>
                <a:ea typeface="Merriweather"/>
                <a:cs typeface="Merriweather"/>
                <a:sym typeface="Merriweather"/>
              </a:rPr>
              <a:t>багаторічні</a:t>
            </a:r>
            <a:r>
              <a:rPr lang="ru-RU" sz="2800" dirty="0">
                <a:solidFill>
                  <a:schemeClr val="dk1"/>
                </a:solidFill>
                <a:latin typeface="Merriweather"/>
                <a:ea typeface="Merriweather"/>
                <a:cs typeface="Merriweather"/>
                <a:sym typeface="Merriweather"/>
              </a:rPr>
              <a:t> угоди зі шведськими стратегічними партнерськими організаціями, які працюють над зміцненням громадянського суспільства в країнах-партнерах</a:t>
            </a:r>
          </a:p>
          <a:p>
            <a:pPr marL="342900" lvl="0" indent="-342900" algn="just">
              <a:lnSpc>
                <a:spcPct val="110000"/>
              </a:lnSpc>
              <a:buClr>
                <a:schemeClr val="accent4"/>
              </a:buClr>
              <a:buSzPct val="100000"/>
              <a:buFont typeface="Arial"/>
              <a:buChar char="•"/>
            </a:pPr>
            <a:r>
              <a:rPr lang="uk-UA" sz="2800" b="1" dirty="0">
                <a:solidFill>
                  <a:schemeClr val="accent4"/>
                </a:solidFill>
                <a:latin typeface="Merriweather"/>
                <a:ea typeface="Merriweather"/>
                <a:cs typeface="Merriweather"/>
                <a:sym typeface="Merriweather"/>
              </a:rPr>
              <a:t>Рада з питань розвитку громадянського суспільства </a:t>
            </a:r>
            <a:r>
              <a:rPr lang="en-GB" sz="2800" dirty="0">
                <a:solidFill>
                  <a:schemeClr val="dk1"/>
                </a:solidFill>
                <a:latin typeface="Merriweather"/>
                <a:ea typeface="Merriweather"/>
                <a:cs typeface="Merriweather"/>
                <a:sym typeface="Merriweather"/>
              </a:rPr>
              <a:t>(</a:t>
            </a:r>
            <a:r>
              <a:rPr lang="uk-UA" sz="2800" dirty="0">
                <a:solidFill>
                  <a:schemeClr val="dk1"/>
                </a:solidFill>
                <a:latin typeface="Merriweather"/>
                <a:ea typeface="Merriweather"/>
                <a:cs typeface="Merriweather"/>
                <a:sym typeface="Merriweather"/>
              </a:rPr>
              <a:t>Болгарія</a:t>
            </a:r>
            <a:r>
              <a:rPr lang="en-GB" sz="2800" dirty="0">
                <a:solidFill>
                  <a:schemeClr val="dk1"/>
                </a:solidFill>
                <a:latin typeface="Merriweather"/>
                <a:ea typeface="Merriweather"/>
                <a:cs typeface="Merriweather"/>
                <a:sym typeface="Merriweather"/>
              </a:rPr>
              <a:t>) – </a:t>
            </a:r>
            <a:r>
              <a:rPr lang="ru-RU" sz="2800" dirty="0">
                <a:solidFill>
                  <a:schemeClr val="dk1"/>
                </a:solidFill>
                <a:latin typeface="Merriweather"/>
                <a:ea typeface="Merriweather"/>
                <a:cs typeface="Merriweather"/>
                <a:sym typeface="Merriweather"/>
              </a:rPr>
              <a:t>фонд підтримки суспільного бага ОГС (</a:t>
            </a:r>
            <a:r>
              <a:rPr lang="ru-RU" sz="2800" i="1" dirty="0">
                <a:solidFill>
                  <a:schemeClr val="dk1"/>
                </a:solidFill>
                <a:latin typeface="Merriweather"/>
                <a:ea typeface="Merriweather"/>
                <a:cs typeface="Merriweather"/>
                <a:sym typeface="Merriweather"/>
              </a:rPr>
              <a:t>ще не реалізовано</a:t>
            </a:r>
            <a:r>
              <a:rPr lang="ru-RU" sz="2800" dirty="0">
                <a:solidFill>
                  <a:schemeClr val="dk1"/>
                </a:solidFill>
                <a:latin typeface="Merriweather"/>
                <a:ea typeface="Merriweather"/>
                <a:cs typeface="Merriweather"/>
                <a:sym typeface="Merriweather"/>
              </a:rPr>
              <a:t>)</a:t>
            </a:r>
            <a:endParaRPr dirty="0"/>
          </a:p>
          <a:p>
            <a:pPr marL="342900" marR="0" lvl="0" indent="-342900" algn="just" rtl="0">
              <a:lnSpc>
                <a:spcPct val="110000"/>
              </a:lnSpc>
              <a:spcBef>
                <a:spcPts val="1000"/>
              </a:spcBef>
              <a:spcAft>
                <a:spcPts val="0"/>
              </a:spcAft>
              <a:buClr>
                <a:schemeClr val="accent4"/>
              </a:buClr>
              <a:buSzPct val="100000"/>
              <a:buFont typeface="Arial"/>
              <a:buChar char="•"/>
            </a:pPr>
            <a:r>
              <a:rPr lang="uk-UA" sz="2800" b="1" dirty="0">
                <a:solidFill>
                  <a:schemeClr val="accent4"/>
                </a:solidFill>
                <a:latin typeface="Merriweather"/>
                <a:ea typeface="Merriweather"/>
                <a:cs typeface="Merriweather"/>
                <a:sym typeface="Merriweather"/>
              </a:rPr>
              <a:t>Фундації розвитку громадянського суспільства </a:t>
            </a:r>
            <a:r>
              <a:rPr lang="en-GB" sz="2800" dirty="0">
                <a:solidFill>
                  <a:schemeClr val="dk1"/>
                </a:solidFill>
                <a:latin typeface="Merriweather"/>
                <a:ea typeface="Merriweather"/>
                <a:cs typeface="Merriweather"/>
                <a:sym typeface="Merriweather"/>
              </a:rPr>
              <a:t>(</a:t>
            </a:r>
            <a:r>
              <a:rPr lang="uk-UA" sz="2800" dirty="0">
                <a:solidFill>
                  <a:schemeClr val="dk1"/>
                </a:solidFill>
                <a:latin typeface="Merriweather"/>
                <a:ea typeface="Merriweather"/>
                <a:cs typeface="Merriweather"/>
                <a:sym typeface="Merriweather"/>
              </a:rPr>
              <a:t>Хорватія та Естонія</a:t>
            </a:r>
            <a:r>
              <a:rPr lang="en-GB" sz="2800" dirty="0">
                <a:solidFill>
                  <a:schemeClr val="dk1"/>
                </a:solidFill>
                <a:latin typeface="Merriweather"/>
                <a:ea typeface="Merriweather"/>
                <a:cs typeface="Merriweather"/>
                <a:sym typeface="Merriweather"/>
              </a:rPr>
              <a:t>)</a:t>
            </a:r>
            <a:endParaRPr dirty="0"/>
          </a:p>
          <a:p>
            <a:pPr marL="342900" marR="0" lvl="0" indent="-342900" algn="just" rtl="0">
              <a:lnSpc>
                <a:spcPct val="110000"/>
              </a:lnSpc>
              <a:spcBef>
                <a:spcPts val="1000"/>
              </a:spcBef>
              <a:spcAft>
                <a:spcPts val="0"/>
              </a:spcAft>
              <a:buClr>
                <a:schemeClr val="accent4"/>
              </a:buClr>
              <a:buSzPct val="100000"/>
              <a:buFont typeface="Arial"/>
              <a:buChar char="•"/>
            </a:pPr>
            <a:r>
              <a:rPr lang="en-GB" sz="2800" b="1" dirty="0">
                <a:solidFill>
                  <a:schemeClr val="accent4"/>
                </a:solidFill>
                <a:latin typeface="Merriweather"/>
                <a:ea typeface="Merriweather"/>
                <a:cs typeface="Merriweather"/>
                <a:sym typeface="Merriweather"/>
              </a:rPr>
              <a:t>T</a:t>
            </a:r>
            <a:r>
              <a:rPr lang="uk-UA" sz="2800" b="1" dirty="0" err="1">
                <a:solidFill>
                  <a:schemeClr val="accent4"/>
                </a:solidFill>
                <a:latin typeface="Merriweather"/>
                <a:ea typeface="Merriweather"/>
                <a:cs typeface="Merriweather"/>
                <a:sym typeface="Merriweather"/>
              </a:rPr>
              <a:t>ематичні</a:t>
            </a:r>
            <a:r>
              <a:rPr lang="uk-UA" sz="2800" b="1" dirty="0">
                <a:solidFill>
                  <a:schemeClr val="accent4"/>
                </a:solidFill>
                <a:latin typeface="Merriweather"/>
                <a:ea typeface="Merriweather"/>
                <a:cs typeface="Merriweather"/>
                <a:sym typeface="Merriweather"/>
              </a:rPr>
              <a:t> фонди, наприклад молодіжні фонди </a:t>
            </a:r>
            <a:r>
              <a:rPr lang="en-GB" sz="2800" dirty="0">
                <a:solidFill>
                  <a:schemeClr val="dk1"/>
                </a:solidFill>
                <a:latin typeface="Merriweather"/>
                <a:ea typeface="Merriweather"/>
                <a:cs typeface="Merriweather"/>
                <a:sym typeface="Merriweather"/>
              </a:rPr>
              <a:t>(</a:t>
            </a:r>
            <a:r>
              <a:rPr lang="uk-UA" sz="2800" dirty="0">
                <a:solidFill>
                  <a:schemeClr val="dk1"/>
                </a:solidFill>
                <a:latin typeface="Merriweather"/>
                <a:ea typeface="Merriweather"/>
                <a:cs typeface="Merriweather"/>
                <a:sym typeface="Merriweather"/>
              </a:rPr>
              <a:t>Чехія, Фінляндія, Сполучене Королівство Великобританії та Північної Ірландії, Болгарія)</a:t>
            </a:r>
            <a:endParaRPr sz="2800" dirty="0">
              <a:solidFill>
                <a:schemeClr val="dk1"/>
              </a:solidFill>
              <a:latin typeface="Merriweather"/>
              <a:ea typeface="Merriweather"/>
              <a:cs typeface="Merriweather"/>
              <a:sym typeface="Merriweather"/>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86"/>
        <p:cNvGrpSpPr/>
        <p:nvPr/>
      </p:nvGrpSpPr>
      <p:grpSpPr>
        <a:xfrm>
          <a:off x="0" y="0"/>
          <a:ext cx="0" cy="0"/>
          <a:chOff x="0" y="0"/>
          <a:chExt cx="0" cy="0"/>
        </a:xfrm>
      </p:grpSpPr>
      <p:sp>
        <p:nvSpPr>
          <p:cNvPr id="187" name="Google Shape;187;p21"/>
          <p:cNvSpPr txBox="1">
            <a:spLocks noGrp="1"/>
          </p:cNvSpPr>
          <p:nvPr>
            <p:ph type="title"/>
          </p:nvPr>
        </p:nvSpPr>
        <p:spPr>
          <a:xfrm>
            <a:off x="1318660" y="365125"/>
            <a:ext cx="10035000" cy="1020900"/>
          </a:xfrm>
          <a:prstGeom prst="rect">
            <a:avLst/>
          </a:prstGeom>
          <a:noFill/>
          <a:ln>
            <a:noFill/>
          </a:ln>
        </p:spPr>
        <p:txBody>
          <a:bodyPr spcFirstLastPara="1" wrap="square" lIns="91425" tIns="45700" rIns="91425" bIns="45700" anchor="b" anchorCtr="0">
            <a:normAutofit/>
          </a:bodyPr>
          <a:lstStyle/>
          <a:p>
            <a:pPr marL="0" lvl="0" indent="0" algn="l" rtl="0">
              <a:lnSpc>
                <a:spcPct val="90000"/>
              </a:lnSpc>
              <a:spcBef>
                <a:spcPts val="0"/>
              </a:spcBef>
              <a:spcAft>
                <a:spcPts val="0"/>
              </a:spcAft>
              <a:buClr>
                <a:schemeClr val="dk1"/>
              </a:buClr>
              <a:buSzPts val="4400"/>
              <a:buFont typeface="Barlow Condensed"/>
              <a:buNone/>
            </a:pPr>
            <a:r>
              <a:rPr lang="uk-UA" dirty="0"/>
              <a:t>Висновки</a:t>
            </a:r>
            <a:endParaRPr dirty="0"/>
          </a:p>
        </p:txBody>
      </p:sp>
      <p:sp>
        <p:nvSpPr>
          <p:cNvPr id="188" name="Google Shape;188;p21"/>
          <p:cNvSpPr txBox="1"/>
          <p:nvPr/>
        </p:nvSpPr>
        <p:spPr>
          <a:xfrm>
            <a:off x="789271" y="1800521"/>
            <a:ext cx="10799400" cy="4224900"/>
          </a:xfrm>
          <a:prstGeom prst="rect">
            <a:avLst/>
          </a:prstGeom>
          <a:noFill/>
          <a:ln>
            <a:noFill/>
          </a:ln>
        </p:spPr>
        <p:txBody>
          <a:bodyPr spcFirstLastPara="1" wrap="square" lIns="91425" tIns="45700" rIns="91425" bIns="45700" anchor="t" anchorCtr="0">
            <a:normAutofit/>
          </a:bodyPr>
          <a:lstStyle/>
          <a:p>
            <a:pPr marL="228600" lvl="0" indent="-228600">
              <a:lnSpc>
                <a:spcPct val="110000"/>
              </a:lnSpc>
              <a:buClr>
                <a:schemeClr val="accent4"/>
              </a:buClr>
              <a:buSzPts val="2800"/>
              <a:buFont typeface="Arial"/>
              <a:buChar char="•"/>
            </a:pPr>
            <a:r>
              <a:rPr lang="uk-UA" sz="2800" dirty="0"/>
              <a:t>Стратегічний підхід до фінансування ОГС </a:t>
            </a:r>
          </a:p>
          <a:p>
            <a:pPr marL="228600" lvl="0" indent="-228600">
              <a:lnSpc>
                <a:spcPct val="110000"/>
              </a:lnSpc>
              <a:buClr>
                <a:schemeClr val="accent4"/>
              </a:buClr>
              <a:buSzPts val="2800"/>
              <a:buFont typeface="Arial"/>
              <a:buChar char="•"/>
            </a:pPr>
            <a:r>
              <a:rPr lang="uk-UA" sz="2800" dirty="0"/>
              <a:t>Інституціоналізація підтримки </a:t>
            </a:r>
            <a:r>
              <a:rPr lang="uk-UA" sz="2800" dirty="0" err="1"/>
              <a:t>ОГС</a:t>
            </a:r>
            <a:endParaRPr dirty="0"/>
          </a:p>
          <a:p>
            <a:pPr marL="228600" lvl="0" indent="-228600">
              <a:lnSpc>
                <a:spcPct val="110000"/>
              </a:lnSpc>
              <a:spcBef>
                <a:spcPts val="1000"/>
              </a:spcBef>
              <a:buClr>
                <a:schemeClr val="accent4"/>
              </a:buClr>
              <a:buSzPts val="2800"/>
              <a:buFont typeface="Arial"/>
              <a:buChar char="•"/>
            </a:pPr>
            <a:r>
              <a:rPr lang="uk-UA" sz="2800" dirty="0"/>
              <a:t>Диверсифікація джерел та методів фінансування</a:t>
            </a:r>
          </a:p>
          <a:p>
            <a:pPr marL="228600" lvl="0" indent="-228600">
              <a:lnSpc>
                <a:spcPct val="110000"/>
              </a:lnSpc>
              <a:spcBef>
                <a:spcPts val="1000"/>
              </a:spcBef>
              <a:buClr>
                <a:schemeClr val="accent4"/>
              </a:buClr>
              <a:buSzPts val="2800"/>
              <a:buFont typeface="Arial"/>
              <a:buChar char="•"/>
            </a:pPr>
            <a:r>
              <a:rPr lang="uk-UA" sz="2800" dirty="0"/>
              <a:t>Забезпечення багаторічного фінансування</a:t>
            </a:r>
          </a:p>
          <a:p>
            <a:pPr marL="228600" lvl="0" indent="-228600">
              <a:lnSpc>
                <a:spcPct val="110000"/>
              </a:lnSpc>
              <a:spcBef>
                <a:spcPts val="1000"/>
              </a:spcBef>
              <a:buClr>
                <a:schemeClr val="accent4"/>
              </a:buClr>
              <a:buSzPts val="2800"/>
              <a:buFont typeface="Arial"/>
              <a:buChar char="•"/>
            </a:pPr>
            <a:r>
              <a:rPr lang="uk-UA" sz="2800" dirty="0">
                <a:solidFill>
                  <a:schemeClr val="dk1"/>
                </a:solidFill>
                <a:latin typeface="Merriweather"/>
                <a:ea typeface="Merriweather"/>
                <a:cs typeface="Merriweather"/>
                <a:sym typeface="Merriweather"/>
              </a:rPr>
              <a:t>Гнучкість інституційного фінансування</a:t>
            </a:r>
            <a:endParaRPr dirty="0"/>
          </a:p>
          <a:p>
            <a:pPr marL="228600" marR="0" lvl="0" indent="-228600" algn="l" rtl="0">
              <a:lnSpc>
                <a:spcPct val="110000"/>
              </a:lnSpc>
              <a:spcBef>
                <a:spcPts val="1000"/>
              </a:spcBef>
              <a:spcAft>
                <a:spcPts val="0"/>
              </a:spcAft>
              <a:buClr>
                <a:schemeClr val="accent4"/>
              </a:buClr>
              <a:buSzPts val="2800"/>
              <a:buFont typeface="Arial"/>
              <a:buChar char="•"/>
            </a:pPr>
            <a:r>
              <a:rPr lang="uk-UA" sz="2800" dirty="0">
                <a:solidFill>
                  <a:schemeClr val="dk1"/>
                </a:solidFill>
                <a:latin typeface="Merriweather"/>
                <a:ea typeface="Merriweather"/>
                <a:cs typeface="Merriweather"/>
                <a:sym typeface="Merriweather"/>
              </a:rPr>
              <a:t>Обґрунтовані порогові значення адміністративних витрат</a:t>
            </a:r>
          </a:p>
          <a:p>
            <a:pPr marL="228600" marR="0" lvl="0" indent="-228600" algn="l" rtl="0">
              <a:lnSpc>
                <a:spcPct val="110000"/>
              </a:lnSpc>
              <a:spcBef>
                <a:spcPts val="1000"/>
              </a:spcBef>
              <a:spcAft>
                <a:spcPts val="0"/>
              </a:spcAft>
              <a:buClr>
                <a:schemeClr val="accent4"/>
              </a:buClr>
              <a:buSzPts val="2800"/>
              <a:buFont typeface="Arial"/>
              <a:buChar char="•"/>
            </a:pPr>
            <a:r>
              <a:rPr lang="uk-UA" sz="2800" dirty="0">
                <a:solidFill>
                  <a:schemeClr val="dk1"/>
                </a:solidFill>
                <a:latin typeface="Merriweather"/>
                <a:ea typeface="Merriweather"/>
                <a:cs typeface="Merriweather"/>
                <a:sym typeface="Merriweather"/>
              </a:rPr>
              <a:t>Зменшення впливу </a:t>
            </a:r>
            <a:r>
              <a:rPr lang="en-GB" sz="2800" dirty="0">
                <a:solidFill>
                  <a:schemeClr val="dk1"/>
                </a:solidFill>
                <a:latin typeface="Merriweather"/>
                <a:ea typeface="Merriweather"/>
                <a:cs typeface="Merriweather"/>
                <a:sym typeface="Merriweather"/>
              </a:rPr>
              <a:t>COVID-19</a:t>
            </a:r>
            <a:endParaRPr lang="uk-UA" sz="2800" dirty="0">
              <a:solidFill>
                <a:schemeClr val="dk1"/>
              </a:solidFill>
              <a:latin typeface="Merriweather"/>
              <a:ea typeface="Merriweather"/>
              <a:cs typeface="Merriweather"/>
              <a:sym typeface="Merriweather"/>
            </a:endParaRPr>
          </a:p>
          <a:p>
            <a:pPr marL="228600" marR="0" lvl="0" indent="-50800" algn="l" rtl="0">
              <a:lnSpc>
                <a:spcPct val="110000"/>
              </a:lnSpc>
              <a:spcBef>
                <a:spcPts val="1000"/>
              </a:spcBef>
              <a:spcAft>
                <a:spcPts val="0"/>
              </a:spcAft>
              <a:buClr>
                <a:schemeClr val="accent4"/>
              </a:buClr>
              <a:buSzPts val="2800"/>
              <a:buFont typeface="Arial"/>
              <a:buNone/>
            </a:pPr>
            <a:endParaRPr sz="2800" dirty="0">
              <a:solidFill>
                <a:schemeClr val="dk1"/>
              </a:solidFill>
              <a:latin typeface="Merriweather"/>
              <a:ea typeface="Merriweather"/>
              <a:cs typeface="Merriweather"/>
              <a:sym typeface="Merriweather"/>
            </a:endParaRPr>
          </a:p>
        </p:txBody>
      </p:sp>
    </p:spTree>
  </p:cSld>
  <p:clrMapOvr>
    <a:masterClrMapping/>
  </p:clrMapOvr>
</p:sld>
</file>

<file path=ppt/theme/theme1.xml><?xml version="1.0" encoding="utf-8"?>
<a:theme xmlns:a="http://schemas.openxmlformats.org/drawingml/2006/main" name="Office-téma">
  <a:themeElements>
    <a:clrScheme name="ECNL swatch">
      <a:dk1>
        <a:srgbClr val="000000"/>
      </a:dk1>
      <a:lt1>
        <a:srgbClr val="FFFFFF"/>
      </a:lt1>
      <a:dk2>
        <a:srgbClr val="004777"/>
      </a:dk2>
      <a:lt2>
        <a:srgbClr val="ECECED"/>
      </a:lt2>
      <a:accent1>
        <a:srgbClr val="004777"/>
      </a:accent1>
      <a:accent2>
        <a:srgbClr val="DC571F"/>
      </a:accent2>
      <a:accent3>
        <a:srgbClr val="F9B324"/>
      </a:accent3>
      <a:accent4>
        <a:srgbClr val="189D98"/>
      </a:accent4>
      <a:accent5>
        <a:srgbClr val="494F4B"/>
      </a:accent5>
      <a:accent6>
        <a:srgbClr val="ECECED"/>
      </a:accent6>
      <a:hlink>
        <a:srgbClr val="189D98"/>
      </a:hlink>
      <a:folHlink>
        <a:srgbClr val="F2875A"/>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téma">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1326</TotalTime>
  <Words>670</Words>
  <Application>Microsoft Office PowerPoint</Application>
  <PresentationFormat>Широкий екран</PresentationFormat>
  <Paragraphs>62</Paragraphs>
  <Slides>10</Slides>
  <Notes>10</Notes>
  <HiddenSlides>0</HiddenSlides>
  <MMClips>0</MMClips>
  <ScaleCrop>false</ScaleCrop>
  <HeadingPairs>
    <vt:vector size="6" baseType="variant">
      <vt:variant>
        <vt:lpstr>Використані шрифти</vt:lpstr>
      </vt:variant>
      <vt:variant>
        <vt:i4>4</vt:i4>
      </vt:variant>
      <vt:variant>
        <vt:lpstr>Тема</vt:lpstr>
      </vt:variant>
      <vt:variant>
        <vt:i4>1</vt:i4>
      </vt:variant>
      <vt:variant>
        <vt:lpstr>Заголовки слайдів</vt:lpstr>
      </vt:variant>
      <vt:variant>
        <vt:i4>10</vt:i4>
      </vt:variant>
    </vt:vector>
  </HeadingPairs>
  <TitlesOfParts>
    <vt:vector size="15" baseType="lpstr">
      <vt:lpstr>Arial</vt:lpstr>
      <vt:lpstr>Barlow Condensed</vt:lpstr>
      <vt:lpstr>Calibri</vt:lpstr>
      <vt:lpstr>Merriweather</vt:lpstr>
      <vt:lpstr>Office-téma</vt:lpstr>
      <vt:lpstr>Державне фінансування ОГС</vt:lpstr>
      <vt:lpstr>Європейський центр некомерційного права</vt:lpstr>
      <vt:lpstr>Види державного фінансування</vt:lpstr>
      <vt:lpstr> Спільні керівні принципи БДІПЛ та Венеціанської комісії</vt:lpstr>
      <vt:lpstr>Нормативно-правове регулювання</vt:lpstr>
      <vt:lpstr>Інституційна підтримка</vt:lpstr>
      <vt:lpstr>Адміністративні та інституційні витрати за грантами на реалізацію проєктів</vt:lpstr>
      <vt:lpstr>Тематична підтримка ОГС</vt:lpstr>
      <vt:lpstr>Висновки</vt:lpstr>
      <vt:lpstr>ДЯКУЄМО!</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Public funding for CSOs</dc:title>
  <dc:creator>Орися</dc:creator>
  <cp:lastModifiedBy>Nataly Klymova</cp:lastModifiedBy>
  <cp:revision>31</cp:revision>
  <dcterms:modified xsi:type="dcterms:W3CDTF">2021-11-01T09:44:45Z</dcterms:modified>
</cp:coreProperties>
</file>